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notesSlides/notesSlide2.xml" ContentType="application/vnd.openxmlformats-officedocument.presentationml.notesSlide+xml"/>
  <Override PartName="/ppt/notesSlides/notesSlide3.xml" ContentType="application/vnd.openxmlformats-officedocument.presentationml.notesSlide+xml"/>
  <Override PartName="/ppt/ink/ink4.xml" ContentType="application/inkml+xml"/>
  <Override PartName="/ppt/notesSlides/notesSlide4.xml" ContentType="application/vnd.openxmlformats-officedocument.presentationml.notesSlide+xml"/>
  <Override PartName="/ppt/ink/ink5.xml" ContentType="application/inkml+xml"/>
  <Override PartName="/ppt/notesSlides/notesSlide5.xml" ContentType="application/vnd.openxmlformats-officedocument.presentationml.notesSlide+xml"/>
  <Override PartName="/ppt/ink/ink6.xml" ContentType="application/inkml+xml"/>
  <Override PartName="/ppt/notesSlides/notesSlide6.xml" ContentType="application/vnd.openxmlformats-officedocument.presentationml.notesSlide+xml"/>
  <Override PartName="/ppt/ink/ink7.xml" ContentType="application/inkml+xml"/>
  <Override PartName="/ppt/ink/ink8.xml" ContentType="application/inkml+xml"/>
  <Override PartName="/ppt/ink/ink9.xml" ContentType="application/inkml+xml"/>
  <Override PartName="/ppt/notesSlides/notesSlide7.xml" ContentType="application/vnd.openxmlformats-officedocument.presentationml.notesSlide+xml"/>
  <Override PartName="/ppt/ink/ink10.xml" ContentType="application/inkml+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ink/ink11.xml" ContentType="application/inkml+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30"/>
  </p:notesMasterIdLst>
  <p:sldIdLst>
    <p:sldId id="546" r:id="rId2"/>
    <p:sldId id="597" r:id="rId3"/>
    <p:sldId id="582" r:id="rId4"/>
    <p:sldId id="583" r:id="rId5"/>
    <p:sldId id="584" r:id="rId6"/>
    <p:sldId id="585" r:id="rId7"/>
    <p:sldId id="586" r:id="rId8"/>
    <p:sldId id="587" r:id="rId9"/>
    <p:sldId id="628" r:id="rId10"/>
    <p:sldId id="588" r:id="rId11"/>
    <p:sldId id="627" r:id="rId12"/>
    <p:sldId id="589" r:id="rId13"/>
    <p:sldId id="599" r:id="rId14"/>
    <p:sldId id="590" r:id="rId15"/>
    <p:sldId id="591" r:id="rId16"/>
    <p:sldId id="592" r:id="rId17"/>
    <p:sldId id="625" r:id="rId18"/>
    <p:sldId id="626" r:id="rId19"/>
    <p:sldId id="593" r:id="rId20"/>
    <p:sldId id="594" r:id="rId21"/>
    <p:sldId id="596" r:id="rId22"/>
    <p:sldId id="598" r:id="rId23"/>
    <p:sldId id="629" r:id="rId24"/>
    <p:sldId id="630" r:id="rId25"/>
    <p:sldId id="631" r:id="rId26"/>
    <p:sldId id="632" r:id="rId27"/>
    <p:sldId id="633" r:id="rId28"/>
    <p:sldId id="327" r:id="rId29"/>
  </p:sldIdLst>
  <p:sldSz cx="9144000" cy="6858000" type="screen4x3"/>
  <p:notesSz cx="6858000" cy="99472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B643045-7556-4A63-8F7A-38F6AC1BD0E0}" v="15" dt="2023-11-27T18:28:03.11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7008" autoAdjust="0"/>
  </p:normalViewPr>
  <p:slideViewPr>
    <p:cSldViewPr>
      <p:cViewPr varScale="1">
        <p:scale>
          <a:sx n="59" d="100"/>
          <a:sy n="59" d="100"/>
        </p:scale>
        <p:origin x="1500" y="40"/>
      </p:cViewPr>
      <p:guideLst>
        <p:guide orient="horz" pos="2160"/>
        <p:guide pos="288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microsoft.com/office/2015/10/relationships/revisionInfo" Target="revisionInfo.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fentzis Georgios" userId="0fad1e94-8729-4dd9-a94a-3efaf92f008a" providerId="ADAL" clId="{0B643045-7556-4A63-8F7A-38F6AC1BD0E0}"/>
    <pc:docChg chg="custSel modSld">
      <pc:chgData name="Kafentzis Georgios" userId="0fad1e94-8729-4dd9-a94a-3efaf92f008a" providerId="ADAL" clId="{0B643045-7556-4A63-8F7A-38F6AC1BD0E0}" dt="2023-11-27T18:28:03.116" v="15" actId="113"/>
      <pc:docMkLst>
        <pc:docMk/>
      </pc:docMkLst>
      <pc:sldChg chg="modSp mod modAnim">
        <pc:chgData name="Kafentzis Georgios" userId="0fad1e94-8729-4dd9-a94a-3efaf92f008a" providerId="ADAL" clId="{0B643045-7556-4A63-8F7A-38F6AC1BD0E0}" dt="2023-11-27T18:28:03.116" v="15" actId="113"/>
        <pc:sldMkLst>
          <pc:docMk/>
          <pc:sldMk cId="2390762046" sldId="588"/>
        </pc:sldMkLst>
        <pc:spChg chg="mod">
          <ac:chgData name="Kafentzis Georgios" userId="0fad1e94-8729-4dd9-a94a-3efaf92f008a" providerId="ADAL" clId="{0B643045-7556-4A63-8F7A-38F6AC1BD0E0}" dt="2023-11-27T18:28:03.116" v="15" actId="113"/>
          <ac:spMkLst>
            <pc:docMk/>
            <pc:sldMk cId="2390762046" sldId="588"/>
            <ac:spMk id="3" creationId="{00000000-0000-0000-0000-000000000000}"/>
          </ac:spMkLst>
        </pc:spChg>
      </pc:sldChg>
    </pc:docChg>
  </pc:docChgLst>
</pc:chgInfo>
</file>

<file path=ppt/ink/ink1.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55" units="dev"/>
          <inkml:channel name="T" type="integer" max="2.14748E9" units="dev"/>
        </inkml:traceFormat>
        <inkml:channelProperties>
          <inkml:channelProperty channel="X" name="resolution" value="1333.61829" units="1/cm"/>
          <inkml:channelProperty channel="Y" name="resolution" value="1777.91638" units="1/cm"/>
          <inkml:channelProperty channel="F" name="resolution" value="0.00051" units="1/dev"/>
          <inkml:channelProperty channel="T" name="resolution" value="1" units="1/dev"/>
        </inkml:channelProperties>
      </inkml:inkSource>
      <inkml:timestamp xml:id="ts0" timeString="2019-11-21T08:36:19.945"/>
    </inkml:context>
    <inkml:brush xml:id="br0">
      <inkml:brushProperty name="width" value="0.05292" units="cm"/>
      <inkml:brushProperty name="height" value="0.05292" units="cm"/>
    </inkml:brush>
  </inkml:definitions>
  <inkml:trace contextRef="#ctx0" brushRef="#br0">15672 15712 25 0,'-9'12'20'0,"9"-12"-1"16,0 0 0-16,0 0-2 16,0 0-2-16,0 0-3 0,0 0-3 15,0 0-2-15,0 0 0 16,-9-6-3-16,9 6-1 16,0 0 0-16,0 0-1 15,0 0-1-15,0 0 0 31,-11-6 0-31,11 6 0 0,0 0 0 16,0 0-1-16,0 0 0 16,0 0 0-16,0 0 1 15,0 0-1-15,0 0 0 16,11-3 1-16,0-4 0 16,3-5 0-16,9-4 0 15,8-4 1-15,8-7 0 0,6-3 0 16,4-4 0-16,3 4 0 15,-2 1 0-15,-1 2-1 16,-11 7 1-16,-4 1-1 16,-12 7 0-16,-6 6 1 0,-7 1-1 15,-9 5 0 1,0 0 0 0,0 0 0-16,8-12 0 15,-8 12 0-15,0 0 0 0,0 0-1 16,-11 0 0-16,1 3 1 15,-3 6-1-15,-2 2 0 16,-4 7 0-16,-2-1 0 16,-7 4 0-16,1 1 0 15,-1-3 0-15,-3 2 1 0,2-2-1 16,-5 0 0-16,0 0 0 16,3-3 0-16,0 0-1 15,3 0 2-15,0 0-2 16,4-3 1-16,4-1 0 15,4-4 0-15,7-1 0 16,9-7 0-16,0 0 0 0,0 0 0 16,9-8 0-16,4-3 0 15,7-4 0-15,3 0 1 16,7-3-1-16,3-2 0 0,4-1 1 16,3-2-1-1,1-4 0-15,5 1 0 16,-1 0 1-1,-3 1-1-15,-3 0 0 16,-7 6 1-16,-6 2-1 0,-5 8 0 16,-9 2 1-16,-12 7-1 15,0 0 0-15,0 0 1 16,-15 12-1-16,2-2 0 16,-5 1 0-16,0 4 0 15,-4 1 0-15,-3 0 0 0,-3 6 0 16,0 3 0-16,-6 2 0 15,3 1 0-15,-10 1 0 16,4 0 0-16,-2-1-1 16,4 0 1-16,4-5 0 15,2-8-1-15,7-1 1 16,5-4 0 0,8-5 0-16,9-5 0 15,-11 0 0-15,11 0 0 16,0 0 0-16,0 0 0 15,0 0 0-15,0-7 0 16,0 7 0-16,0 0 0 16,0 0 0-16,0 0 0 0,19-18 0 15,-1 4-1-15,9-8 2 0,10-5-1 16,9-8 0-16,10-2 0 16,2 0 0-16,-3 4 0 15,-7 6 1-15,-8 5-2 16,-14 18-7-16,-26 4-33 15,-7 13 1-15,-11-2 0 16,-8-8-1 0</inkml:trace>
  <inkml:trace contextRef="#ctx0" brushRef="#br0" timeOffset="1302.23">16008 15329 45 0,'-19'3'19'15,"9"-3"-1"-15,10 0-3 16,-14 8-3 0,14-8-3-16,-11 5 0 15,11-5-2-15,0 0 0 16,0 0-2-16,0 0 1 0,0 0-1 16,0 0-1-16,23 7-1 15,-6-7 0-15,7 0-1 16,4-2 0-16,5 2-1 15,-1-5 1-15,1 5-1 0,-7-5 0 16,-2 1 0-16,-5 0 0 16,-7 4 0-16,-12 0 1 15,0 0-1-15,0 0 0 16,-12 0 0-16,-7 0 0 16,-2 5-1-16,-7-2 0 15,0-3 0-15,-3 3 0 0,0-3 0 16,3 0 0-16,3 0 0 15,6 3-1-15,8-3 1 16,11 0-1-16,-13 0 1 16,13 0 0-16,18 4-1 15,-2-4 1-15,5 4 1 16,7-4-1 0,1-4 1-16,4 0-1 15,-2 0 0-15,-5 2 1 0,-2-2-1 16,-6-1 0-1,-4 1 0-15,-4 4 0 0,-10 0 0 16,0 0 0-16,0 0 0 16,0 0 0-16,0 0 0 15,0 0-1-15,0 0 1 0,0 0 0 16,0 0 0-16,0 0 0 16,0 0 0-16,0 0-1 15,0 0 1-15,0 0 0 16,0 0 0-16,0 0 0 15,0 0 0-15,0 0 0 16,2 14 0 0,-2-14 0-16,-4 20 0 15,-1-7 0-15,-2 6 1 16,0 3-1-16,-3 4 0 16,-1 0 0-16,-1-1 0 15,0-1 0-15,2-3 0 16,1-3 0-16,2-5 0 0,7-13 1 15,0 0-1-15,0 0 1 16,0 0-1-16,13-15 0 16,-3 2 0-16,1-2 1 15,-1-2-1-15,2 1 0 0,-2 3 0 16,-1 0 0-16,0 0 0 16,-3 3 1-16,-6 10 0 15,7-14-1-15,-7 14 1 0,0 0 0 16,0 0 1-16,-11 16 0 15,3-3-1-15,-2 2 1 16,1-1-3-16,3 6-11 16,6-6-27-16,0-14-1 15,0 0 0-15,0 0-1 32</inkml:trace>
  <inkml:trace contextRef="#ctx0" brushRef="#br0" timeOffset="2534.48">16175 16000 14 0,'0'0'32'15,"0"0"-3"-15,0 0-5 16,-6-11-5-16,6 11-3 16,0 0-4-16,4 11-2 15,-4 0-3-15,6 5-2 16,-6 4-2-16,7 8 1 16,-2 1-1-16,0 3-1 0,-3-3 0 15,3 1 0-15,-1-5-2 16,2-3 2-16,-6-7 0 15,3-2 0-15,-3-13 1 16,0 0 0-16,0 0 0 16,0-10-1-16,-6-6 1 0,6-3-1 15,0-4-1-15,0-5 0 0,0 2-1 16,9-3 0-16,0 4 1 16,4 3-2-16,3 3 2 15,5 4-1-15,1 7 0 16,0 5 0-16,2 3-1 15,-2 0 0-15,-2 7-6 32,-9-7-21-32,-11 0-12 0,18 4-1 15,-18-4 0-15</inkml:trace>
  <inkml:trace contextRef="#ctx0" brushRef="#br0" timeOffset="3953.3">16375 16370 29 0,'9'0'24'0,"-4"-9"-3"16,5-1-3-16,2 0-1 16,-5-2-2-16,5 5-2 15,-9-7-3-15,-3 14-2 16,9-10-1-16,-9 10-2 16,0 0 0-16,4 12-1 0,-4-12-3 15,0 12 1-15,0-12-1 16,3 19 1-16,-3-9-1 15,3 1 1-15,-3 0 0 16,0 8-1-16,0-1 1 16,0-2 0-16,0 3-1 0,0-4-2 31,0-1-4-31,0-14-10 0,0 0-23 16,11 6-2-1,-6-17 2-15,3 4-2 0</inkml:trace>
  <inkml:trace contextRef="#ctx0" brushRef="#br0" timeOffset="4607.46">16622 16419 17 0,'0'0'19'16,"0"0"0"-16,-7-13-2 15,7 0-1-15,7 0-1 16,1 2-2-16,-1-8-1 16,6 10-1-16,-8-5 0 0,10 7-3 15,-15 7 0-15,18-4-2 16,-18 4-3-16,15 15 1 15,-12-3-2-15,3 6 0 16,-6 3-1-16,0 3-1 16,-6-4-1-16,-6 2 0 15,0-1-1 1,-4-4 0-16,0-1 0 16,-3-7 1-16,1-2-1 15,2-2 1-15,1-5 0 16,15 0 0-16,-10-5 1 15,10 5 0-15,7-10 0 16,2 5 0-16,4 1 1 16,5 1 0-16,-2 3 0 0,3 9 1 15,-1-3-1-15,-2 3 1 16,2-1-1-16,-6 1 0 16,1-3-1-16,-1-6-3 15,0 0-22-15,-2-3-13 0,-10-10 1 16,0 4-1-16</inkml:trace>
  <inkml:trace contextRef="#ctx0" brushRef="#br0" timeOffset="103853.75">16155 15830 21 0,'0'0'27'0,"-10"0"-2"16,10 0-5-16,0 0-2 31,0 0-4-31,0 0-1 0,18 0-3 16,4 3-2-16,-1-6-2 15,10 3 0-15,4-3-2 16,2 3-2-16,0 0-3 16,-5 0-3-16,1 6-5 15,-8-1-10-15,-6-3-14 16,2 6-5-16,-21-8 2 0,22 11 3 15</inkml:trace>
  <inkml:trace contextRef="#ctx0" brushRef="#br0" timeOffset="104302.7399">16455 15796 22 0,'-9'-9'27'0,"9"9"-6"16,0 0-4-1,12 0-6-15,-2 0-4 16,1 5-3-16,6-3-1 16,-2 1 0-16,3 4 0 15,-3-3-1-15,1 1 0 0,-6 2 1 16,-10-7 1-1,9 13 1-15,-15-3 1 0,-6-1 0 16,0 5 0-16,-7-1 1 16,2 2-2-16,0-1-9 0,0 3-26 15,3-10-4-15,14-7-2 16,0 0 0-16</inkml:trace>
  <inkml:trace contextRef="#ctx0" brushRef="#br0" timeOffset="105503.08">7426 15790 16 0,'-11'-3'24'0,"11"3"0"15,-7-4-1-15,7 4-4 16,0 0-2-16,0 0-3 0,0 0-3 15,-11-7-3-15,11 7 0 16,0 0-2-16,14 0-1 16,-5-3-2-16,9 3 0 15,4-5 0-15,9 2-1 16,0-4 0-16,6 4-1 16,0-2 0-1,-3 1-2-15,-3 4-3 16,-9 0-5-16,-1 0-5 15,-11 0-11-15,-10 0-12 0,13 0-2 16,-13 0 1-16</inkml:trace>
  <inkml:trace contextRef="#ctx0" brushRef="#br0" timeOffset="106118.86">7677 15687 39 0,'0'0'26'16,"0"0"-3"-16,0 0-6 15,0 0-3-15,0 0-3 16,0 0-4-16,0 0-2 31,16 11-2-31,-5-4-2 0,3 0 0 16,1 0-1-16,1 1 1 15,-2-4-1-15,0 1 1 16,-5-5 1-16,-9 0 1 16,9 5 0-16,-9-5 0 15,0 0 1-15,-12 15 0 16,2-7 0-16,0 3-1 0,-2-2 0 16,-1 1-2-16,5 0-4 15,-1-7-11-15,-4-6-23 16,13 3 0-16,-3-21-1 15,6 2 0-15</inkml:trace>
</inkml:ink>
</file>

<file path=ppt/ink/ink10.xml><?xml version="1.0" encoding="utf-8"?>
<inkml:ink xmlns:inkml="http://www.w3.org/2003/InkML">
  <inkml:definitions>
    <inkml:context xml:id="ctx0">
      <inkml:inkSource xml:id="inkSrc0">
        <inkml:traceFormat>
          <inkml:channel name="X" type="integer" max="29376" units="cm"/>
          <inkml:channel name="Y" type="integer" max="16524" units="cm"/>
          <inkml:channel name="F" type="integer" max="4095" units="dev"/>
          <inkml:channel name="T" type="integer" max="2.14748E9" units="dev"/>
        </inkml:traceFormat>
        <inkml:channelProperties>
          <inkml:channelProperty channel="X" name="resolution" value="1000.20428" units="1/cm"/>
          <inkml:channelProperty channel="Y" name="resolution" value="1000.24213" units="1/cm"/>
          <inkml:channelProperty channel="F" name="resolution" value="0" units="1/dev"/>
          <inkml:channelProperty channel="T" name="resolution" value="1" units="1/dev"/>
        </inkml:channelProperties>
      </inkml:inkSource>
      <inkml:timestamp xml:id="ts0" timeString="2023-11-29T11:28:32.115"/>
    </inkml:context>
    <inkml:brush xml:id="br0">
      <inkml:brushProperty name="width" value="0.05292" units="cm"/>
      <inkml:brushProperty name="height" value="0.05292" units="cm"/>
      <inkml:brushProperty name="color" value="#FF0000"/>
    </inkml:brush>
  </inkml:definitions>
  <inkml:trace contextRef="#ctx0" brushRef="#br0">1630 8091 618 0,'-5'0'324'0,"-11"1"-57"16,6-1-60-16,10 0-78 16,8 0-34-16,25 1-71 15,13 0-10-15,22 2-6 16,13-2-4-16,7 3 0 15,-1 2-1-15,-12 2 2 16,-13 4 1-16,-15-3-82 16,-4-1-75-16</inkml:trace>
  <inkml:trace contextRef="#ctx0" brushRef="#br0" timeOffset="368.0355">1945 8107 563 0,'0'-1'300'15,"-3"-3"-55"-15,-1 1-20 0,3 2-52 0,0 1-35 16,0 0-67 0,1 0-25-16,1 12-26 15,7 50-1-15,-4-16 6 0,-6 10-1 16,-3 8-1-16,-2 0-3 16,-3 0-9-16,4-8-2 0,0-9-2 15,5-3-2 1,3-12-119-1,5-5-131-15</inkml:trace>
  <inkml:trace contextRef="#ctx0" brushRef="#br0" timeOffset="824.2259">2510 8433 530 0,'-4'-6'300'0,"-15"-5"-41"16,1 2-47-16,-5 2-62 15,-5 1-34-15,3 8-60 16,-3 5-24-16,8 8-35 15,5 5-14-15,11-3-12 16,4 2-2-16,9-4 3 16,7 0 6-16,6 3 13 15,4-3 6-15,1-5 8 16,-5-2 5-16,-7-8 7 16,-4 0 8-16,-11 2 4 15,-5-5-1-15,-15 3-5 16,-10 0-8-16,-6 3 0 15,1-1 9-15,6 7 10 0,7 3 1 16,11 1-7 0,7 4-9-16,8 0-12 0,2 0-3 15,10 1 2-15,4 0-3 16,4-3 0 0,4-2 1-16,0-10-17 15,-2-3-50-15,-4-11-312 16</inkml:trace>
  <inkml:trace contextRef="#ctx0" brushRef="#br0" timeOffset="968.0769">2410 8236 765 0,'-5'-8'408'0,"-6"-5"-87"16,7 6-219-16,3 5-64 0,8 3-83 15,7 6-106-15</inkml:trace>
  <inkml:trace contextRef="#ctx0" brushRef="#br0" timeOffset="1332.2548">2587 8363 861 0,'0'-22'393'15,"5"-10"-184"-15,8-4-84 0,6 1-23 16,9 10-43-16,1 3-13 15,3 15-28-15,0 7-9 0,-4 22 5 16,-2 9 4 0,-6 20 8-16,0 5 1 15,-5 8-3-15,1-2-6 0,-2-10-5 16,-2-8-3 0,1-15 0-16,-4-7 0 15,0-16 7-15,-4-3 8 16,-5-14 5-16,-2-4 1 15,-9-3-8-15,2-3-8 16,-4 4-9-16,-3 4-4 16,-3 6-10-16,-3 10-3 0,-2 8-2 15,-2 9 0 1,-1 6 8-16,0 0 2 16,5-1 0-16,6-8-22 15,14-3-144-15,6-1-97 0</inkml:trace>
  <inkml:trace contextRef="#ctx0" brushRef="#br0" timeOffset="1809.7401">3307 8627 415 0,'1'-5'281'0,"0"0"-9"16,-4-6-81-16,-5 0-31 16,-2-4-59-16,1 2-23 15,-5 3-33-15,0-1-13 16,-4 7 1-16,-2-3-1 16,1 7-8-16,3 4-3 15,-1 9-11-15,3 1-4 0,3 4-2 16,2 3-1-1,5-5-4-15,4 3-4 16,6-8 3-16,3-3 4 16,6-7 15-16,3-2 8 0,2-11 4 15,1-5-1-15,2-7-12 16,1-2-5-16,5 5-9 16,2-2-2-16,10 10-3 15,-3 4 0-15,0 11 3 16,-9 6 6-16,-11 10 24 15,-2 0 12-15,-16-1 23 0,7 6 10 16,-11-3-8-16,-7 1-7 16,1-6-20-16,-7-6-12 15,2-2-62-15,1-4-57 16,5 0-182-16,5-1-165 16</inkml:trace>
  <inkml:trace contextRef="#ctx0" brushRef="#br0" timeOffset="1968.9">3869 8632 755 0,'5'11'448'16,"2"9"-59"0,-5 4-158-16,-2 4-38 0,-7-1-85 15,-2 0-34 1,-5-4-67-16,0-6-83 0</inkml:trace>
  <inkml:trace contextRef="#ctx0" brushRef="#br0" timeOffset="3083.1027">5018 8368 400 0,'-3'-3'255'15,"2"3"-26"-15,1 7-41 0,0-7-49 16,2 30-11-1,8 58-6-15,-9-21-16 0,-1 8-38 16,0 5-23-16,1 0-21 16,1-9-5-16,1-12 7 0,-1-16 4 31,-1-24 3-31,-1-9 7 0,2-17 0 16,2-12-3-16,-3-17 1 0,0-7-8 15,-2-16-10-15,-5-5-2 0,-1 0-6 16,3 2-4-16,-6 5-5 15,8 12-3-15,-1 8-2 32,-1 4-2-32,5 10-4 0,3 1-2 0,5 7-10 15,6 6-2-15,13 4-1 16,7 3 3-16,15 4-15 16,9 3-29-16,10 0-93 15,0-2-69-15</inkml:trace>
  <inkml:trace contextRef="#ctx0" brushRef="#br0" timeOffset="3318.1329">5067 8595 398 0,'-6'2'278'0,"1"3"18"16,5 0-117-16,16 1-73 15,14 0-21-15,14-4-19 16,10-1-17-16,9-1-25 16,-1 0-5-16,-6 3-32 15,-7-1-77-15</inkml:trace>
  <inkml:trace contextRef="#ctx0" brushRef="#br0" timeOffset="3683.0197">5350 9011 664 0,'5'0'297'16,"7"-4"-141"-16,3 1-13 15,0-10-37-15,1-1-23 0,-3-4-34 16,1 1-10 0,-5-1-9-16,-6 0 8 0,1 10 15 15,-4 3 5-15,-1 11-5 16,-2 8-14-16,1 11-20 15,2 6-5-15,0 5-2 16,6 3-1 0,-1-2-2-16,-1-3 0 0,1-3 1 15,-3-8 1-15,0-8-42 16,2-6-53-16,3-8-182 16</inkml:trace>
  <inkml:trace contextRef="#ctx0" brushRef="#br0" timeOffset="4078.3213">5565 8991 721 0,'0'-4'328'15,"3"-6"-141"-15,6 0-39 16,13 4-45-16,5-1-21 15,8 7-33-15,-5 1-9 0,-8 4-10 16,-6 7-3 0,-14 1-1-16,-2 5 3 0,-10 1-3 15,-7-3-1-15,-4 1-1 16,0-7-4 0,5-7-6-16,8 0-10 0,9-7-13 15,8 1-4-15,12-2-5 16,2-2 4-16,10 5 4 0,0 4 2 15,-2 9 12-15,-3 5 11 16,-10 5 22-16,-10-1 13 16,-14 5 11-16,-10 0-1 15,-14-5-11-15,-4-3-6 0,0-9-21 16,3-5-30-16,10-3-85 31,9-4-82-31</inkml:trace>
  <inkml:trace contextRef="#ctx0" brushRef="#br0" timeOffset="4374.0674">6107 8839 900 0,'4'0'375'16,"11"0"-208"-16,4 0-29 0,18-3-39 15,8-1-24-15,7 1-42 16,2 2-11-16,-10 1-5 15,-8 0-12-15,-15 3-101 16,-6-2-89-16</inkml:trace>
  <inkml:trace contextRef="#ctx0" brushRef="#br0" timeOffset="4595.4471">6111 8967 638 0,'1'2'379'0,"3"5"-22"15,14-3-151-15,7 3-25 16,13-4-32-16,6-3-24 16,2 1-43-16,-2 0-14 15,-10-1-31-15,-6 0-10 16,-8-2-48-16,-7 0-82 15</inkml:trace>
  <inkml:trace contextRef="#ctx0" brushRef="#br0" timeOffset="5271.3932">5963 9213 490 0,'-5'5'255'15,"-2"9"-70"-15,3 2-40 0,4 2-52 16,1 0-17-16,7-4-2 16,5-3 3-16,3-9 1 15,2-4 2-15,0-7-8 16,-3-3-5-16,-5-3-12 16,0 0-6-16,-6 1-15 0,-2 1 1 0,-3 5 4 31,0 2-2-31,-1 8-4 0,0 10-7 15,4 11-7-15,3 8 4 16,1 12 11-16,0 4 4 16,-6 3 21-1,-6 0 5-15,-10 1 2 0,-4-1-4 0,-5-5-20 16,0-5-8-16,-1-13-4 31,1-9 0-31,2-16-3 16,0-6-6-16,4-16-17 15,9-3-7-15,8-5-9 0,3 1-4 16,13 0-23-16,3 3-28 16,8-1-102-16,3 0-125 15</inkml:trace>
  <inkml:trace contextRef="#ctx0" brushRef="#br0" timeOffset="6245.3757">6883 8430 572 0,'-2'-3'336'0,"-2"2"-67"16,-2 12-126-16,0 11-36 0,2 21-52 15,1 14-4-15,4 24-10 16,-1 7-4-16,-1 2-15 16,3-3-7-16,-1-26 1 15,3-12 0-15,-1-19 5 16,-2-11 2-16,1-12 16 16,0-8 4-16,-2-18 0 15,0-7-2-15,-2-14-18 16,1-8-4-16,-2-12-5 15,-4-3-2-15,-1-10-3 16,0 0-4-16,5 11-4 16,3 8-1-16,0 14 2 0,2 7-2 15,-2 14 0-15,0 1 0 16,4 10-10-16,1-1-6 16,6 6-13-16,8 2-3 15,11 5 6-15,9 9 7 16,17 1 14-16,10 1 5 15,11-6-81-15,2-2-55 0,-7-7-235 16</inkml:trace>
  <inkml:trace contextRef="#ctx0" brushRef="#br0" timeOffset="6467.2556">6852 8753 780 0,'0'4'341'15,"1"1"-146"-15,12-3-42 16,14-2-47-16,4-6-16 16,14 1-45-16,4-1-18 15,4 2-13-15,0 3-41 16,-5 1-220-16</inkml:trace>
  <inkml:trace contextRef="#ctx0" brushRef="#br0" timeOffset="6781.0085">7158 9034 615 0,'4'0'306'16,"-1"1"-99"0,8-11-73-16,1-3-13 0,5-7-37 15,1-5-22-15,-1 0-20 16,-3-1-1-16,-5 6 8 16,-3 2 5-16,-2 11 16 15,-4 6-6-15,-2 13-21 0,0 7-9 16,2 11-20-16,4 4-1 15,0-2 3 1,4 1-4-16,2-5-2 16,-2-1 1-16,2-10-53 15,-1-4-67-15,-3-8-384 16</inkml:trace>
  <inkml:trace contextRef="#ctx0" brushRef="#br0" timeOffset="7201.4626">7443 8938 759 0,'0'-4'397'0,"0"-6"-102"16,7 2-130-16,6 0-35 15,5 2-52-15,1 5-22 0,-1 5-30 16,-3 3-3-16,-8 8-6 16,-5 2-1-16,-6 3 0 15,-5-1 1-15,-3-5 1 16,-1-2 0-16,10-8-7 16,-1-5-6-1,8-1-9-15,-4 1-4 0,0-1-5 16,21 1 3-16,33 4 1 15,-30 6 1-15,-6 6 7 16,-6 2 7-16,-12 6 20 16,1-1 10-16,-19-1 13 15,-6-1 2-15,-11-14-11 0,-5-5-7 16,13-9-21 0,3-4-28-16,13-1-75 0,8 0-48 15,4-1-186-15</inkml:trace>
  <inkml:trace contextRef="#ctx0" brushRef="#br0" timeOffset="7559.9653">7902 8855 1167 0,'0'2'511'16,"-2"2"-277"-16,-1-2-63 15,2-2-99 1,0 0-35-16,1 0-74 16,0-1-86-16</inkml:trace>
  <inkml:trace contextRef="#ctx0" brushRef="#br0" timeOffset="7933.0492">8404 8712 694 0,'-5'-4'345'0,"-17"-1"-115"16,-3 3-50-16,-1 5-80 15,-6 5-26-15,9 4-35 16,3 0-14-16,12 1-17 16,8 3-3-16,11 4 0 15,9 2 3-15,8 4 18 16,2 1 11-16,-9 0 23 15,-6 0 14-15,-9 2 5 16,-8-5-1-16,-7-2-8 16,-8-1-10-16,-12-16-11 0,0 2-5 15,4-11-78-15,3-7-51 16,12-6-138-16,7-6-84 16</inkml:trace>
  <inkml:trace contextRef="#ctx0" brushRef="#br0" timeOffset="8110.4856">8485 8753 711 0,'4'4'388'0,"3"5"-77"0,-1 6-51 16,-1 11-78-16,0 0-40 0,0 9-59 16,-2-1-23-1,-3-2-31-15,-1-4-4 0,-3-6-14 16,3-7-38-16,-1-5-159 15,1-8-167 1</inkml:trace>
  <inkml:trace contextRef="#ctx0" brushRef="#br0" timeOffset="8250.3118">8498 8569 726 0,'0'-4'412'15,"-3"-6"-67"-15,2 6-218 0,-2 3-63 0,3 1-66 32,0 0-78-32</inkml:trace>
  <inkml:trace contextRef="#ctx0" brushRef="#br0" timeOffset="8569.7705">8638 8773 822 0,'7'16'394'0,"9"20"-147"0,-2 2-50 16,-8-7-69-16,1-2-27 15,-1-5-34-15,-6-9-10 16,2-4-10-16,-2-7 0 16,-2-6-8-16,2-1-4 15,0 1-14-15,0 1-10 16,5-11-14-16,24-39-2 15,-4 29-2-15,-2-1 0 0,5 6 1 16,-6 4 0-16,-5 11-2 16,0 3 0-16,-6 13 14 15,0 4 9-15,-5 6 18 16,-5 3 5-16,2-3-10 16,-1-3-5-16,6-7-40 15,3-2-91-15</inkml:trace>
  <inkml:trace contextRef="#ctx0" brushRef="#br0" timeOffset="9190.6353">9294 8350 664 0,'-11'6'292'0,"-13"15"-132"0,-6 13-31 0,-3 26-33 15,3 14-10 1,10 28-33-16,9 8-19 16,17 4-25-16,13-4-5 15,18-19 2-15,5-14 1 0,0-24 8 16,-1-9 5 0,-11-23-59-16,-3-10-71 0</inkml:trace>
  <inkml:trace contextRef="#ctx0" brushRef="#br0" timeOffset="9652.224">9547 8437 764 0,'-2'2'355'16,"-5"5"-124"-16,2 7-105 15,1 12-28-15,0 7-7 16,2 0-16-16,2 0-24 16,-1-5-9-16,1-11-14 0,0-5 0 15,2-10-1-15,0-2 4 16,0-10 2-16,-2-5-4 16,-6-6-18-16,-1-4-11 15,-1-2-10-15,3 4-2 16,4-6-6-16,1-1-2 15,6 3-5-15,3-1 1 16,6 10 8-16,-1 4 1 0,2 6 2 16,0 1 1-16,4 6 2 15,3-2 3-15,2 3 5 16,-1 3 2 0,-6 1-1-16,-4 2 0 0,-5 6-2 15,-2 2 1-15,-2 3 8 16,1 3 2-16,0 5 2 15,-3-5 0-15,4 8-5 16,1-4-1-16,-3 0 4 16,1 6-29-16,-7 0-139 15,-2 0-143-15</inkml:trace>
  <inkml:trace contextRef="#ctx0" brushRef="#br0" timeOffset="9825.903">9441 8808 672 0,'9'-1'295'0,"14"-4"-132"15,10 1-62-15,17-5-45 16,9 1-15-16,6 3-28 16,-3 2-4-16,-9 8-73 15,-10 2-131-15</inkml:trace>
  <inkml:trace contextRef="#ctx0" brushRef="#br0" timeOffset="10132.5912">9654 8904 826 0,'-8'9'336'16,"-11"8"-210"-16,3 5-27 15,0-1-43-15,3 0-17 0,11 0-21 16,4 0-2-16,14-2 7 31,5-3 4-31,11-6 2 16,5-2-4-16,2-2-5 15,3-5 0-15,-12-3-49 0,-6-4-38 16,-8-5-145-16,-6-2-113 0</inkml:trace>
  <inkml:trace contextRef="#ctx0" brushRef="#br0" timeOffset="10280.584">9823 8935 549 0,'-3'2'295'0,"-8"5"-57"0,9 6-54 16,-4 9-64-16,4 3-13 15,3 4-31-15,-1 1-9 16,1 0-22-16,1-4-13 16,0 0-17-16,1-3-1 15,3-5-82-15,-2-3-118 16</inkml:trace>
  <inkml:trace contextRef="#ctx0" brushRef="#br0" timeOffset="10581.4138">9829 8357 676 0,'0'-7'410'15,"5"-4"-38"-15,3 7-160 16,13 15-107-16,8 11-43 15,17 19-29-15,4 9-2 16,10 23-9-16,-4 9-2 16,-20 24-3-16,-6 12-3 0,-28 2-2 15,-10 2 1 1,-14-15 8-16,-7-11 3 16,4-21 2-16,2-14 8 15,13-24-149-15,3-5-228 0</inkml:trace>
  <inkml:trace contextRef="#ctx0" brushRef="#br0" timeOffset="19280.1608">10464 8860 687 0,'0'2'284'0,"9"4"-133"15,8-2-52-15,16-4-35 16,12 0-2-16,16-4-32 16,2 2-12-16,0-2-33 15,-8 2-67-15</inkml:trace>
  <inkml:trace contextRef="#ctx0" brushRef="#br0" timeOffset="19481.1473">10542 8997 637 0,'-2'1'295'0,"2"5"-120"16,10-3-41-16,18 2-42 15,10 0-9-15,10-2-21 16,-3-2-17-16,-2-1-20 15,-6 0-33-15</inkml:trace>
  <inkml:trace contextRef="#ctx0" brushRef="#br0" timeOffset="20008.1094">11380 8525 881 0,'-3'5'355'16,"-2"11"-203"-16,2 15-46 0,-5 18-32 16,4 7-2-16,0 17-25 31,-3-2-12-31,2-3-13 0,5 0-5 0,-1-24-1 16,1-13 0-16,5-12 5 15,-4-17 6 1,3-11 3-16,3-11 0 0,1-18-7 15,-3-7-8-15,-3-12-3 16,-1-6 1 0,-1-2-2-16,-2-5-2 15,0 9-4-15,3 9-2 16,-1 8-2-16,1 9-1 16,1 13 0-16,-2 1-4 15,7 13-13-15,7 0-5 16,13-1-1-16,7 2 1 0,16 0 13 15,9 2-28-15,5 7-77 16,4 5-55-16,-10 11-304 16</inkml:trace>
  <inkml:trace contextRef="#ctx0" brushRef="#br0" timeOffset="20212.1287">11357 8753 678 0,'5'4'289'0,"-2"3"-129"0,22-1-93 16,11 0-7-16,12-4-15 15,7 0-15-15,3-2-51 16,3 3-134-16</inkml:trace>
  <inkml:trace contextRef="#ctx0" brushRef="#br0" timeOffset="20509.2614">11577 9067 601 0,'7'-4'271'16,"5"-4"-129"-16,4-6-50 16,-1 0-17-16,3-4-27 15,-1 0-15-15,-4 2-1 16,0 1 12-16,-6 10 24 16,-1 4 17-16,-4 9 3 15,-2 10-5-15,0 8-14 0,-3 4-15 16,3 11-15-16,3-5-8 15,-3 0-12-15,4-4-2 16,1-11-58-16,3-5-69 16,4-11-343-16</inkml:trace>
  <inkml:trace contextRef="#ctx0" brushRef="#br0" timeOffset="20892.0437">11853 9002 781 0,'5'-5'364'16,"3"-7"-160"-16,9 9-107 16,1 5-29-16,4 1-38 15,5 5-10-15,-15 3-1 16,-3 2 0-16,-13 5 2 15,-11 2 1-15,0-2-1 16,-3-4-2-16,5-6-6 16,3-4-7-16,8-5-14 0,7-2-5 15,8 0-5-15,5-2 1 16,3 4 8-16,2 1 0 16,1 8 11-16,-2 5 11 15,-3 3 28-15,-11 1 13 16,-14 2 16-16,-14-3-1 15,-9 0-12-15,-3-6-9 0,-2-7-31 16,8-3-32-16,5-6-146 31,7 1-159-31</inkml:trace>
  <inkml:trace contextRef="#ctx0" brushRef="#br0" timeOffset="21383.4949">12307 8928 981 0,'0'0'442'0,"-3"1"-206"16,2-2-141-16,1 1-41 31,0-1-36-31,0 0-25 0,0-1-258 0</inkml:trace>
  <inkml:trace contextRef="#ctx0" brushRef="#br0" timeOffset="21829.4831">12743 8659 751 0,'-2'-2'399'0,"-2"3"-95"16,-2 8-141-16,8 13-66 0,-2 6-14 15,-3 5-6 1,3 0-11-16,0-5-42 15,3-3-8-15,4-10-3 0,-1-7 5 16,1-10 14-16,1-4 4 16,-5-14 3-16,-2 0-2 15,-1-12-15-15,-1-1-3 16,-2-3-5 0,2-4-3-16,-3 0-4 0,-4-1-1 15,3 1-6-15,5 1-4 0,3 0-7 16,12 4-3-16,3 1-1 15,0 1 0-15,12 14-1 16,-3 1 0-16,14 11 4 16,5 0 2-16,8 5 4 15,3 2-2-15,-5 1-16 16,-3 6-6-16,-14 0-15 16,-7 2-6-16,-8 2-36 0,-2-1-47 15</inkml:trace>
  <inkml:trace contextRef="#ctx0" brushRef="#br0" timeOffset="22278.2086">12929 8605 520 0,'0'-5'320'0,"0"-8"-7"15,7-2-139-15,10 3-74 16,4-2-19-1,6 6-25-15,6 4-14 0,1 5-22 16,-2 8-1-16,-11 9 7 16,-14 4 4-16,-14 13 2 15,-10 1-3-15,-15 3-6 16,0 1-5-16,-8-9-6 16,2-4-4-16,13-12-5 15,4-6-3-15,16-11-12 16,9-3 0-16,14-4-7 0,8-4 1 15,12 6 6-15,-1 3 3 16,3 6 5 0,-3 8 3-16,-10 3 6 15,-4-1-21-15,-9-1-188 16</inkml:trace>
  <inkml:trace contextRef="#ctx0" brushRef="#br0" timeOffset="22546.9413">12630 9018 756 0,'5'0'343'0,"14"-1"-119"15,10-2-92-15,17-5-41 16,12 1-1-16,14 0-32 16,10 3-18-16,6 4-17 15,-11-3-8-15,-16 5 1 16,-8 3-36-16,-24-2-146 16</inkml:trace>
  <inkml:trace contextRef="#ctx0" brushRef="#br0" timeOffset="22936.7007">12880 9194 785 0,'9'-9'332'0,"20"-7"-182"15,6 1-12-15,10 9-35 16,-1 6-12-16,-6 10-23 16,-5 10-9-16,-24 10-1 15,-6 5-3-15,-29 8-7 16,-7 5-6-16,-11 1-19 16,-4-5-6-16,6-11-17 15,3-10-7-15,12-14-17 16,9-5-5-16,11-8-9 0,8-5 2 15,14-4 5 1,6-2 2-16,9 0 21 0,7 4 8 16,3 9 21-1,2 2 8-15,-1 13 22 16,-5 2 8-16,-7-1 2 16,-6 0-2-16,-8-7-18 0,-5-3-16 15,-8-4-191-15</inkml:trace>
  <inkml:trace contextRef="#ctx0" brushRef="#br0" timeOffset="24754.2149">13635 8968 667 0,'7'0'302'0,"9"5"-119"15,9-11-105-15,11 5-17 16,14-4-26-16,2-4-13 15,10 10-12-15,-6-3 1 0,-12 4-49 16,-9-1-68 0</inkml:trace>
  <inkml:trace contextRef="#ctx0" brushRef="#br0" timeOffset="24954.879">13656 9096 678 0,'0'-1'310'0,"9"2"-87"15,7 0-41-15,18-1-36 16,7 5-2-16,5-4-54 0,3 1-29 16,-5 2-31-16,-7-2-13 15</inkml:trace>
  <inkml:trace contextRef="#ctx0" brushRef="#br0" timeOffset="25810.875">1609 10450 615 0,'3'3'323'16,"4"-2"-22"-16,8 5-184 16,8-6-31-16,12 2-12 15,10 1-21-15,8-6-29 16,3 6-3-16,-2-7-21 0,-4 0-61 16</inkml:trace>
  <inkml:trace contextRef="#ctx0" brushRef="#br0" timeOffset="26001.1004">1666 10621 760 0,'5'0'294'0,"13"2"-164"0,9 0-49 15,12-1 10-15,8-2-14 0,9 0-39 16,-1-4 1-16,-1 6-244 16</inkml:trace>
  <inkml:trace contextRef="#ctx0" brushRef="#br0" timeOffset="26252.0396">2491 10603 1245 0,'1'1'489'0,"-2"3"-342"0,-3-4-65 0,3 0-61 15,1 0-11-15,0 0-107 16,0 0-131-16</inkml:trace>
  <inkml:trace contextRef="#ctx0" brushRef="#br0" timeOffset="26435.6704">2738 10596 1179 0,'2'2'485'0,"-2"-2"-313"15,1 3-54-15,-1-3-71 16,0 0-24-16,0 0-72 16,1 0-73-16</inkml:trace>
  <inkml:trace contextRef="#ctx0" brushRef="#br0" timeOffset="26570.4624">3078 10588 862 0,'-1'-1'519'0,"1"0"-38"16,-2 1-273-16,2 0-61 15,0 0-87-15,0 0-72 16</inkml:trace>
  <inkml:trace contextRef="#ctx0" brushRef="#br0" timeOffset="27206.923">3789 10461 391 0,'-8'-1'282'15,"-7"-5"-6"-15,-10 6-48 0,-2 1-19 16,-6 7-58-16,2 5-32 0,6 4-42 15,4 3-24 1,10 0-27 0,6-2-5-16,13 2-22 0,8-3-4 15,14-4 5-15,6-5 2 16,3-12 9-16,0-5 4 16,-7-6 7-16,-6-3-13 15,-12-3-96-15,-6 4-79 16</inkml:trace>
  <inkml:trace contextRef="#ctx0" brushRef="#br0" timeOffset="27316.0988">3728 10251 799 0,'0'-3'392'0,"-2"-5"-164"16,1 2-68-16,1 6-116 15,3 0-70-15</inkml:trace>
  <inkml:trace contextRef="#ctx0" brushRef="#br0" timeOffset="27540.6523">3988 10370 789 0,'0'16'444'0,"-2"15"-72"15,5 13-160-15,0 7-45 16,1 19-68-16,1 7-35 15,-2 10-41-15,4 1-10 16,-3-16-6-16,3-8-3 16,-3-23-52-16,0-10-52 0,-1-10-157 15,-1-6-184-15</inkml:trace>
  <inkml:trace contextRef="#ctx0" brushRef="#br0" timeOffset="27687.866">4062 10612 1015 0,'3'-4'375'0,"4"-2"-297"16,4 0-54-16,6 5-27 16,4 1 13-16,6 7-158 0</inkml:trace>
  <inkml:trace contextRef="#ctx0" brushRef="#br0" timeOffset="27987.4684">4465 10548 786 0,'0'-5'347'0,"-2"-5"-171"0,0-5-28 16,-5 2-35-16,-5 0-15 15,-3 4-23-15,-8 3-7 0,-3 6-22 16,0 6-11 0,2 7-24-16,3 2-9 15,8 4-13-15,1-1-5 0,12 2-4 16,4-4 0-16,11-3 5 16,5 0 4-1,11-11 10-15,2-2 4 16,0-4 4-16,-3-3 2 0,-9 0-18 15,-5-1-35-15,-9 0-153 16,-2-1-143-16</inkml:trace>
  <inkml:trace contextRef="#ctx0" brushRef="#br0" timeOffset="28151.9688">4580 10455 672 0,'1'2'370'0,"2"7"-57"15,-3 1-68-15,4 13-76 16,-3-2-39-16,1 2-65 16,2 2-22-16,1-4-60 15,3 4-57-15,-1-4-318 16</inkml:trace>
  <inkml:trace contextRef="#ctx0" brushRef="#br0" timeOffset="28481.1461">5049 10472 839 0,'-3'8'418'16,"-5"9"-143"-16,-7 0-61 0,-4 3-105 16,-7-3-29-16,-2-4-41 15,-4-3-11-15,-1-9-15 16,2-1-12-16,0-4-17 15,5-2-4-15,8-2-6 16,3-5 2-16,12 3 0 16,4-5 1-16,10 3-3 15,10 8 3-15,4-3 23 16,9 12 11-16,-1 4 26 16,-5-1 13-16,2 9-2 0,-11-3-3 15,1 9-16-15,-2-1-3 16,2 1-115-1</inkml:trace>
  <inkml:trace contextRef="#ctx0" brushRef="#br0" timeOffset="28947.3553">5611 10393 534 0,'-2'-1'341'15,"-1"0"-13"-15,-1 4-159 16,3-3-28-16,1 11-32 15,5 56-14-15,0-3-5 16,3 10-5-16,-1 17-37 16,-3 1-13-16,-1-9-14 31,0-10-3-31,0-24-4 16,3-7-33-16,1-25-143 0,2-6-177 0</inkml:trace>
  <inkml:trace contextRef="#ctx0" brushRef="#br0" timeOffset="29091.3774">5666 10655 733 0,'5'-4'298'16,"7"-3"-148"-16,10 2-140 15,7 1-9-15,11 2-89 16,3-2-178-16</inkml:trace>
  <inkml:trace contextRef="#ctx0" brushRef="#br0" timeOffset="29440.165">6019 10451 485 0,'-12'0'354'16,"-7"-3"31"-16,-8-1-170 15,5 10-45-15,0-1-76 0,-1 3-32 16,9 9-48-16,6-5-15 15,8 1-14-15,5 3-2 16,13-6 5-16,0 0 5 16,8-8 7-16,-1-1 3 0,-6-3 4 15,-4-3 2-15,-6 5 7 16,-8-2 0-16,-5 2-3 16,-4 0-3-1,-9 0-7-15,-1 0-2 0,2 2-1 16,1 2-3-1,4 5 20-15,4 1 7 0,8 8 27 16,2 1 12-16,5 2-4 16,3 2-5-16,0-6-19 15,6 2-9-15,9-10-14 16,6-6-9-16,16-11-125 16,2-4-145-16</inkml:trace>
  <inkml:trace contextRef="#ctx0" brushRef="#br0" timeOffset="29801.1372">6703 10496 819 0,'4'10'372'0,"0"10"-156"0,3 2-21 0,-5-4-44 16,-2-1-30-16,0 4-55 16,-3-8-16-1,-4-2-19-15,2 0-1 16,-3-11-6-16,1-3-2 0,3-7-18 16,-2-5-7-1,4-5-10-15,2-3-3 0,4 1 4 0,6 1 1 16,7 2 3-1,1 2 0 1,2 3 3-16,-3 1 4 16,4 13 14-16,-6 6 12 0,-2 9 14 0,3 8-1 15,-8 4-10 1,2 1-7-16,-5 4-25 16,-1 2-41-16,2-3-152 15</inkml:trace>
  <inkml:trace contextRef="#ctx0" brushRef="#br0" timeOffset="30173.2021">7114 10648 880 0,'6'5'411'0,"4"3"-170"15,4-2-97-15,2-4-27 16,0-6-39-16,5-2-19 15,0-9-26-15,1-1-7 16,-2-1-8-16,-6-5-2 16,-7 4-23-16,-7 0-21 15,-14-4-38-15,-5 4-15 0,-5 1 7 16,-2 3 13 0,4 15 30-16,6 2 10 15,2 14 17-15,3-1 10 16,6 7 26-16,-3 2 17 0,5 5 25 15,3 7 6-15,7 2-7 16,-1 2-12-16,1 2-25 16,-1 0-12-16,-6-3-9 15,1-2-1-15,5-10-69 16,-1-4-108-16</inkml:trace>
  <inkml:trace contextRef="#ctx0" brushRef="#br0" timeOffset="30407.3346">7425 10506 930 0,'0'2'440'15,"-1"0"-151"1,3 9-152-16,4 4-27 0,-2 7-11 15,2 3 1 1,3 4-36-16,2 2-16 0,1-4-20 16,-1-6-8-16,-2-10-61 15,0-6-77-15</inkml:trace>
  <inkml:trace contextRef="#ctx0" brushRef="#br0" timeOffset="30789.3976">7455 10323 840 0,'-1'-3'426'0,"-5"-1"-153"0,-1 2-81 16,6 5-127-16,-4 2-39 0,6 5-102 15,6 3-88-15</inkml:trace>
  <inkml:trace contextRef="#ctx0" brushRef="#br0" timeOffset="31063.8016">7674 10507 1065 0,'1'0'441'0,"2"7"-250"0,7 4-45 16,0 6-60-16,6 7-6 15,-1 0-28-15,0 0-14 16,1-6-13-16,0-6-1 15,2-12 18-15,-3-5 6 16,3-10 5-16,-3-7-1 0,-1-2-17 16,2 2-7-16,-8 0-8 15,1-1-6 1,-3 7-60-16,-1 1-58 0</inkml:trace>
  <inkml:trace contextRef="#ctx0" brushRef="#br0" timeOffset="31566.0501">8287 10648 1224 0,'0'3'530'15,"-2"3"-283"-15,2 0-59 0,0-6-96 16,0 0-37-16,0 0-37 16,0 0-50-16,0 0-175 15</inkml:trace>
  <inkml:trace contextRef="#ctx0" brushRef="#br0" timeOffset="31800.1508">8523 10658 1202 0,'0'0'519'16,"-1"7"-280"-16,-1-2-56 0,2 1-91 16,0 0-32-16,2-2-44 15,2-2-22-15,-4-2-107 16,0 0-121 0</inkml:trace>
  <inkml:trace contextRef="#ctx0" brushRef="#br0" timeOffset="31969.7855">8771 10665 1798 0,'0'1'115'0,"-1"-2"-20"15,-1 0 84-15,1 0-99 16,0 0-26-16,-1 1-173 15</inkml:trace>
  <inkml:trace contextRef="#ctx0" brushRef="#br0" timeOffset="32447.7787">9371 10460 689 0,'2'0'321'15,"9"5"-119"-15,8-3-67 16,15 1-45-16,8 0-29 16,8-3-37-16,2 2-10 15,-6 1-67-15,-7 3-77 0</inkml:trace>
  <inkml:trace contextRef="#ctx0" brushRef="#br0" timeOffset="32702.9069">9449 10612 899 0,'5'1'379'0,"8"4"-182"15,6-2-33-15,9 1-20 16,6-1-19-16,4 0-53 16,0 0-21-16,3-1-25 15,-5 0-15-15,-10-2-144 0</inkml:trace>
  <inkml:trace contextRef="#ctx0" brushRef="#br0" timeOffset="35078.7684">10275 10225 606 0,'0'1'302'16,"4"0"-60"-16,7 3-138 16,6-2-34-16,16-2-14 0,3 0-18 15,10-2-19-15,-2-2-6 16,-1 1-3-16,-5-3 0 16,-14 4 2-16,-2 2-2 15,-19 2 1-15,-3 4-1 16,-7 5-2-16,-5 2 7 15,-4 9 29-15,-1 3 16 16,1 14 26-16,0 6 4 16,6 8-21-16,2 4-14 0,7-6-26 15,8-1-10-15,2-13-9 16,1-9-14-16,4-11-63 16,-6-12-60-1,-1-8-303-15</inkml:trace>
  <inkml:trace contextRef="#ctx0" brushRef="#br0" timeOffset="35243.5296">10276 10505 852 0,'14'-2'362'16,"10"-5"-186"-16,14 7-40 15,13-1-36-15,-1-2-21 0,14 4-36 16,0 1-13-1,-5-2-89 1,-2 2-130-16</inkml:trace>
  <inkml:trace contextRef="#ctx0" brushRef="#br0" timeOffset="35441.9087">10834 10642 1175 0,'0'-1'492'0,"-4"0"-285"16,6-1-134-16,-2 0-47 15,0 1-189-15</inkml:trace>
  <inkml:trace contextRef="#ctx0" brushRef="#br0" timeOffset="36082.3208">11290 10408 319 0,'3'-3'246'16,"2"-8"35"-16,0 0-48 15,-4-1-84-15,3-3-28 16,-1 0-33-16,-3-2-9 0,-6-2-11 16,-4 6-6-1,-12-5-17-15,1 8-7 0,-10 7-15 16,0 3-8-16,-4 13-12 16,0 5-5-1,9 5-7-15,3 2-2 0,14-1 1 16,7-2 0-16,9-2 4 15,5-6 3-15,14-5 3 16,3-3 3-16,3-6 2 16,2-4 0-16,-5-10-2 15,-5 3-3-15,-11-3-2 0,-4 5 0 16,-1 8-3 0,-3-1 1-16,3 12-3 0,-1 5-1 15,1 7 6 1,5 8 1-16,-3 1 5 15,-4-1 2-15,-4 0 9 0,-8-3 7 16,-5 2 30-16,-4-2 13 0,-10-8 11 16,-8-10 3-16,-8-9-20 15,2-5-10-15,1-9-18 16,12 1-11-16,15 0-20 16,4 0-14-16,14 0-104 15,8-2-99 1</inkml:trace>
  <inkml:trace contextRef="#ctx0" brushRef="#br0" timeOffset="36793.5484">11916 10319 580 0,'0'0'377'0,"0"-1"14"16,0 16-211-16,2 9-49 16,-2 16-45-16,0 5-3 15,0 2-27-15,0 0-8 16,0-3-9-16,0-6-14 15,0-14-9-15,1-7-2 16,1-17 3-16,1-4-3 0,4-16-7 16,-2-4-3-16,1-13-7 15,0-1 0-15,-5-7 4 16,-1-8 4-16,-3 2 1 16,0-1-1-16,1 16-2 15,0 8 4-15,4 22-3 16,0 6 1-16,8 17 1 15,3 9-6-15,11 11 2 16,7 5-2-16,7 2 1 16,6 1 1-16,-4-6 2 15,2 2 1-15,-13-15 2 16,-3-6 0-16,-6-10 5 16,-4-10 4-16,-1-7 4 15,-6-11 1-15,4-11 1 0,-5-10-2 16,-2-11-2-16,-2-3 0 15,-5-8 6-15,0 3 5 0,-6 8 3 16,-1 6-3-16,-1 19-12 16,-1 4-12-16,3 17-55 15,-4 8-62-15</inkml:trace>
  <inkml:trace contextRef="#ctx0" brushRef="#br0" timeOffset="41012.3144">9399 10324 260 0,'-3'-1'210'0,"3"0"63"16,-3 1-28-16,2 0-46 15,-1-2-21-15,1 1-52 16,0 0-27-16,0 0-46 16,1 0-22-16,2-7-26 15,8-11-4-15,25-24-4 16,-11 34 2-16,2 13 1 16,2 2 3-16,1 13 15 15,0 2 5-15,-1-4 10 16,-2 1 5-16,1-17 12 0,-5-5 2 15,2-14-1-15,-7-4-3 16,-7-5-18-16,-2 3-25 16,-8 9-167-16</inkml:trace>
  <inkml:trace contextRef="#ctx0" brushRef="#br0" timeOffset="46481.2919">12778 10654 1101 0,'-4'-1'453'0,"0"-2"-290"0,-2 1-41 16,6 1-78-16,0 0-27 15,0-1-153-15,0 1-306 16</inkml:trace>
  <inkml:trace contextRef="#ctx0" brushRef="#br0" timeOffset="46895.9394">13316 10626 425 0,'6'-10'227'0,"10"-16"-30"0,5-4-56 15,3-10-16 1,2-4-9-16,0-10-17 15,-4 1-12-15,-6-2-17 0,-5 4-7 16,-6 7 5-16,0 7-3 16,-3 13-21-16,-2 8-6 15,0 10-32-15,0 5-9 16,0 4-20-16,0-3 3 16,0 0 10-16,4 15 6 15,24 56 17 1,-4-22-1-16,10 12-8 15,0 3-2-15,2-7-2 16,-8-5 0-16,-8-11 0 0,-1-7 24 0,-9-7-150 31,3-3-138-31</inkml:trace>
  <inkml:trace contextRef="#ctx0" brushRef="#br0" timeOffset="47053.6092">13415 10480 848 0,'9'1'323'0,"9"0"-203"0,12 2-103 16,5-4-5-16,9-1 3 16,0 2-16-16</inkml:trace>
  <inkml:trace contextRef="#ctx0" brushRef="#br0" timeOffset="47225.4487">13223 10350 919 0,'-3'-2'386'0,"-1"-1"-243"15,3 3-70-15,1 0-64 16,0 0-19-16,16 3-15 15,45 9-64-15</inkml:trace>
  <inkml:trace contextRef="#ctx0" brushRef="#br0" timeOffset="47538.7342">13860 10560 826 0,'9'0'341'0,"11"0"-207"15,2 0-17-15,2-3-42 16,0-6-13-16,-3-4-21 16,-1-4-7-16,-10-2-6 15,-4-2-3-15,-12 2-3 16,-8 3-5-16,-10 0-8 16,-5 6-4-16,-1 7-11 15,1 4-4-15,9 16-8 16,2 3-1-16,9 10 3 15,3 4 6-15,6 5 19 16,0 4 5-16,4 3 4 16,0-1-2-16,4-1-11 15,1-7 0-15,0-3-51 16,0-7-102-16</inkml:trace>
  <inkml:trace contextRef="#ctx0" brushRef="#br0" timeOffset="47851.1962">14410 10453 588 0,'-5'7'405'0,"-4"8"30"0,-8 7-220 16,-4-4-47-16,-7 1-70 15,1-4-26 1,-2-8-35-16,5-2-10 0,2-5-12 15,5-4-8-15,-3-16-21 16,5 3-7-16,8-5-9 16,2 1-4-16,15 11 3 15,-1-2-4-15,5 7 19 16,0 2 11-16,7 7 23 16,6 11 16-16,0 5-1 15,6 1-1-15,-1 2-14 16,-3-8-6-16,1 0-10 15,-2 1-118-15</inkml:trace>
  <inkml:trace contextRef="#ctx0" brushRef="#br0" timeOffset="48410.3174">15239 10286 533 0,'-12'0'343'0,"-7"0"-24"16,-8 8-137-16,2 7-46 16,1 7-71-16,2 3-27 15,11 11-38-15,7 2-10 16,7-5-9-16,12-1 2 16,11-6 9-16,1-7 7 15,11-9 5-15,-2-5 3 16,-9-11 4-16,-4-3 39 15,-18-5 22-15,-7 0 4 0,-15-1 3 16,-9 1-39-16,-1 6-24 31,-4-2-6-31,10 4-44 0,6 4-68 0</inkml:trace>
  <inkml:trace contextRef="#ctx0" brushRef="#br0" timeOffset="48678.2262">15373 10330 832 0,'-1'1'358'0,"-1"6"-171"15,-1 1-35-15,-1 10-43 0,4 2-19 16,6 10-42 0,3-1-16-16,9 3-16 15,2-4-4-15,9-10-1 16,4-3 0-16,-1-16 4 15,0-4 20-15,-9-7 25 16,-3-5 6-16,-9-2-1 16,-5-6-17-16,-4-2-26 15,-2 3-8-15,-3 2-17 16,-3 2-35-16,-1 5-131 16,-1 4-123-16</inkml:trace>
  <inkml:trace contextRef="#ctx0" brushRef="#br0" timeOffset="48891.7362">15651 10335 621 0,'4'6'329'16,"7"8"-81"-16,0 3-32 15,2 6-53-15,-1 2-28 0,1-3-44 16,-3-4-23-16,1-4-32 16,-1-7 7-16,1-6 14 15,-1-3 2-15,0-13-2 16,2 1-17-16,-2-7-24 15,2 0-6-15,-3 3-5 16,-1 1-19-16,-2 3-165 16,2 9-176-16</inkml:trace>
  <inkml:trace contextRef="#ctx0" brushRef="#br0" timeOffset="49390.7765">16130 10410 581 0,'0'-3'322'0,"0"-2"-56"0,-4 0-39 15,-3-4-56-15,-1 1-24 16,-7 2-27-16,-6-4-12 16,-7 6-37-16,-4 4-16 15,0 8-39-15,4 7-12 16,12 11-9-16,10 5-1 15,12 2 6 1,10-2 1-16,10-8 2 0,3-6 1 16,5-13-2-1,-3-2 0-15,-4-3 4 0,-3-7-18 16,-12-10-44-16,-4-6-9 0,-4-5-3 16,-8-5 19-16,1-2 47 15,-1-3 8-15,2-6 6 16,8 3 2-16,8 10 23 15,-2 6 6-15,7 19 0 16,-3 8-2-16,1 15-19 0,9 10-6 16,-2 13 0-16,2 2-1 15,2 4-7-15,-3 1-2 16,-2-8-4-16,-2-4 0 16,-8-16 3-1,-4-5 1-15,-12-8 14 16,-12-3 1-16,-12-1-1 0,-6-4-2 15,-7 3-15-15,2 3-2 16,4 1-3-16,2 3-4 16,12 1-68-16,6-2-97 15</inkml:trace>
  <inkml:trace contextRef="#ctx0" brushRef="#br0" timeOffset="49591.3435">16511 10341 1089 0,'1'-3'491'31,"-1"-2"-261"-31,0 6-55 0,0-1-98 0,0 3-38 16,7 24-21 0,13 32-5-16,-13-28-4 0,3-1-1 15,-5-6-113 1,-1-3-138-16</inkml:trace>
  <inkml:trace contextRef="#ctx0" brushRef="#br0" timeOffset="49773.5125">16641 10302 1003 0,'0'0'463'0,"0"3"-204"16,0 9-106-16,7 15-95 0,1 4-8 15,0 4-9-15,1 5-8 16,-1-5-17-16,-7-4-6 16,3-9-71-16,-2-5-62 15,3-14-226-15</inkml:trace>
  <inkml:trace contextRef="#ctx0" brushRef="#br0" timeOffset="49995.4552">16795 10365 467 0,'3'-4'325'0,"-2"-5"10"15,-4 5-54-15,-13 8-82 16,-3 5-50-16,-5 9-61 16,-4 0-17-16,13 2-40 15,6 1-12-15,10-5-11 16,14 5-3-16,7-7-2 16,7 1 1-16,7-3-1 15,5-5-1-15,1-3-1 16,2-3 17-16,-2-2-100 15,-4-4-74-15,-1-6-232 16</inkml:trace>
  <inkml:trace contextRef="#ctx0" brushRef="#br0" timeOffset="50231.897">17175 10393 624 0,'-8'8'375'0,"-3"8"-53"16,-4 11-96-16,-7-2-48 15,0 5-63-15,-3-4-36 16,-2-9-41-16,3 0-8 15,2-11-6-15,-2-6-1 16,7-9-14-16,5-4-8 0,12-7-17 16,5 1-6-16,16-2-6 15,1-1 0-15,4 9 11 16,2 7 10-16,-5 10 18 16,1 8 10-16,-1 11 11 15,1-1-2-15,-6 0-10 16,-1-3-4-16,-6-6 6 15,-1-3-48-15,-2-4-220 16</inkml:trace>
  <inkml:trace contextRef="#ctx0" brushRef="#br0" timeOffset="50399.5418">17085 10104 1418 0,'-3'-3'589'0,"5"2"-363"0,-2 1-91 16,0 0-107 0,0 0-15-16,3 10-34 15,7 11-85-15</inkml:trace>
  <inkml:trace contextRef="#ctx0" brushRef="#br0" timeOffset="55694.7262">18105 10052 812 0,'-5'1'339'0,"-2"11"-196"16,1 7-45-16,2 24-62 15,4 8-5-15,1 26-14 16,3 5-6-16,-2-4-3 0,1-4 0 16,3-28 0-16,1-12 0 15,6-17 4-15,-5-14 6 16,0-11 10-16,0-8 3 16,-5-15 0-16,-1-7-5 15,-5-11-7-15,-6-7-1 16,-6-8-3-1,2 2-1-15,-2 7-7 16,6 6-3-16,7 18-7 16,2 5-7-16,11 11-10 15,8 2-6-15,14 7-1 16,8-1 4-16,14 5 14 16,7 2-33-16,6-5-97 15,5 5-100-15</inkml:trace>
  <inkml:trace contextRef="#ctx0" brushRef="#br0" timeOffset="55910.3515">18057 10303 943 0,'3'0'367'16,"10"-2"-245"-16,9 1-44 0,25-3-52 16,8 2-1-16,17 3-20 15,7 3 5-15,-13 7-228 16</inkml:trace>
  <inkml:trace contextRef="#ctx0" brushRef="#br0" timeOffset="56312.0775">18315 10664 888 0,'-6'-7'377'16,"0"-11"-211"-16,4 0-53 15,10 5-48-15,7-1-11 16,13 11-17-16,2 6-8 0,0 6-14 16,-3 8-4-16,-9 9 5 15,-8 0 3 1,-12 6 3-16,-8 0 0 16,-11-5-6-16,-5 0-2 0,3-11 2 15,1-6 2-15,6-13-2 16,2-5-3-16,10-6-12 15,4 1-5-15,7 3-5 16,8 3 0-16,3 5 6 16,5 3 2-16,2 8 1 15,-2 5 1-15,-3 4 0 0,4 2 0 16,-6-4 10-16,2-6-66 16,6-6-331-1</inkml:trace>
  <inkml:trace contextRef="#ctx0" brushRef="#br0" timeOffset="56692.3095">18581 10659 750 0,'5'-4'342'0,"7"-4"-154"0,8 2-50 0,5 5-51 15,4 1-21-15,-5 4-18 16,-3 2-15-16,-10 3-10 16,-7 2-2-16,-6 1-3 15,-6 2-2-15,-3-2-1 16,1-2-1-16,1-7-3 16,5-1-8-1,9-3-7-15,3-3-5 16,9 3-2-16,2-1 5 15,4 4 3-15,1 6 2 0,-7 6 7 16,-4 3 12-16,-16 4 12 16,-9 1 5-16,-16-2 0 15,-2-2-6-15,2-15-7 16,1-4-44-16,12-15-152 16,8-6-161-16</inkml:trace>
  <inkml:trace contextRef="#ctx0" brushRef="#br0" timeOffset="56922.3656">18957 10375 1110 0,'8'0'431'16,"10"0"-302"-16,3 0-49 0,7 3-44 16,-2 1-11-16,8 0-16 15,-2 3 16 1,-3-1-172-16,-1 1-164 0</inkml:trace>
  <inkml:trace contextRef="#ctx0" brushRef="#br0" timeOffset="57117.4282">18948 10537 913 0,'4'0'397'16,"12"0"-188"-16,5 1-75 15,9 3-49-15,4 2-24 0,6-1-41 16,-1 1-4-16,0-5-87 15,-2-2-169-15</inkml:trace>
  <inkml:trace contextRef="#ctx0" brushRef="#br0" timeOffset="57684.0533">19739 10319 567 0,'1'-7'294'0,"-2"-11"-65"15,-4-2-33-15,-9 0-43 16,-4-1-18-16,-7 2-47 16,-4 4-26-16,0 11-40 15,-1 0-16-15,3 10-20 16,9 7-9-16,2 4-1 16,5 5 6-16,11 5 12 15,3-3 6-15,13 0 5 16,3-7-1-16,9-6 1 15,-3-4 0-15,5-9 1 16,-1-1 1-16,-6-4 1 0,-2 0 0 16,-5-1 0-16,-1 1-4 15,-2 7 12-15,2 7 3 16,-1 15 4-16,-2 3 6 16,-1 10-14-16,-6-4-2 0,-8-1-1 15,-7-1-1 1,-11-8 5-16,-9 2 1 0,-7-5 4 15,-2-9 2-15,-4-6-1 16,5-9-1 0,8-7-10-16,5 2-5 15,10-2-11-15,5 5-8 0,10 0-35 16,4 2-37 0,10 8-136-16,4 3-134 0</inkml:trace>
  <inkml:trace contextRef="#ctx0" brushRef="#br0" timeOffset="57830.271">19902 10582 822 0,'-1'-2'462'0,"2"-3"-78"16,2 5-215-16,-3-1-51 0,0 0-72 31,0 0-47-31,0 0-227 0</inkml:trace>
  <inkml:trace contextRef="#ctx0" brushRef="#br0" timeOffset="58242.7291">20211 10229 625 0,'-14'-3'406'0,"-13"-3"10"15,-3 3-186-15,6 10-132 16,-1 4-37-16,7 15-40 16,6 6-11-16,4 14-7 15,8 5-2-15,10 3-1 16,7-2-1-16,15-10 1 15,5-7 0-15,11-20 6 16,4-8 2-16,3-14 4 16,-1-7 3-16,-9-11 6 15,-10-8 0-15,-16-10 45 16,-13-7 17-16,-13-3 10 16,-13 0 0-16,-23 2-46 0,-5 9-22 15,-13 9-22-15,1 9-5 16,12 18-32-16,7 6-46 15,12 15-151-15,7 6-161 16</inkml:trace>
  <inkml:trace contextRef="#ctx0" brushRef="#br0" timeOffset="58449.6741">20374 10276 976 0,'-1'-2'452'0,"-12"5"-197"16,-3 7-54-16,-16 12-90 15,-4 7-32-15,-1 10-44 16,0 2-12-16,6 2-14 16,4-5-3-16,15-6-76 15,7-7-122-15</inkml:trace>
  <inkml:trace contextRef="#ctx0" brushRef="#br0" timeOffset="59142.696">20844 10257 879 0,'-6'8'342'0,"-4"20"-227"15,2 6-49-15,2 15-15 16,5 7-8-16,1-8-7 15,1-2-2-15,3-17-1 16,-1-12-2-16,-2-10 3 16,3-6 9-16,-3-8 4 15,-1-5-1-15,1-6-11 16,-1-11-10-16,-3-10-11 16,-1-7-1-16,0-9 0 15,1-2 1-15,6 10 2 0,2 9-3 16,7 16-2-16,2 9-5 15,2 17-6-15,5 7 0 16,0 17-1-16,3 6-1 16,8 11 3-16,2 5 0 15,8-2 1-15,2-2 0 0,-5-16 0 16,-5-9 3-16,-6-19 7 16,-5-4 4-16,-4-14 18 15,-3-8 11-15,-6-15 8 16,-2-6 3-16,-8-8-10 15,-4 1-11-15,-9 6-17 16,-2 6-11-16,-3 14-63 16,1 10-75-16</inkml:trace>
  <inkml:trace contextRef="#ctx0" brushRef="#br0" timeOffset="59793.0552">18075 11181 782 0,'-5'12'316'16,"-3"24"-182"-1,3 12-37-15,-2 19-20 0,1 7-12 16,5-6-29-16,1-8-5 15,0-20-8 1,3-9 4-16,2-17 15 16,-5-6 23-16,1-13 13 15,-1-12-6-15,-2-7-12 16,2-5-24-16,0-3-16 16,-4-2 0-16,1-7-9 15,-2-4-2-15,-1-5-2 0,6 0-5 16,4-1-1-16,0 6-1 15,7 8-7-15,-3 5-2 16,8 10-7-16,2 3-1 16,14 6-1-16,7 4 3 0,13 6-65 15,9 3-54-15,8 6-181 16</inkml:trace>
  <inkml:trace contextRef="#ctx0" brushRef="#br0" timeOffset="60008.1522">18002 11431 783 0,'4'2'319'16,"6"3"-183"-16,10 0-44 15,18-1-30-15,7-3-20 16,11-1-12-16,5-2-86 16</inkml:trace>
  <inkml:trace contextRef="#ctx0" brushRef="#br0" timeOffset="60320.3977">18254 11709 680 0,'2'-7'275'0,"7"-8"-170"0,3-3-24 16,0-4-28-1,5-2 0-15,-5 0 4 0,-1 2 10 16,-7 4 26-16,-3 4 8 15,-1 9-11-15,0 6-13 0,0 12-32 16,-1 8-18 0,2 8-15-16,2 1-3 0,5 6-2 15,-1 3-2-15,-2-5-1 16,2-2-1 0,-1-13-82-16,3-6-93 15</inkml:trace>
  <inkml:trace contextRef="#ctx0" brushRef="#br0" timeOffset="60709.2978">18498 11607 896 0,'2'-7'397'16,"11"-7"-185"-1,-1 0-65 1,3 4-70-16,5 2-22 16,-3 8-37-16,0 1-8 15,-10 6-2-15,-5 5 1 16,-8 1 1-16,-6 4 2 0,-1 1-1 16,-3-3-1-16,4-8-5 15,6-1-5-15,6-4-5 16,5-1-1-16,12 5 2 15,2 0 3-15,6 4 1 16,1 3 2-16,-9 3 2 16,-2 1 2-16,-14-2 8 15,-4 1 4-15,-14-4 7 16,-7-3 3-16,-6-8-4 16,0-2-7-16,6-6-51 0,2-1-55 15,16 2-182-15</inkml:trace>
  <inkml:trace contextRef="#ctx0" brushRef="#br0" timeOffset="60918.4759">18729 11741 1137 0,'0'-1'467'15,"3"1"-297"-15,5 3-59 0,11 6-81 16,3 5-10-16,2 6-8 16,0 2-4-16,-9 0-34 15,-2-2-57-15,-5-7-156 16,-3-4-175-16</inkml:trace>
  <inkml:trace contextRef="#ctx0" brushRef="#br0" timeOffset="61074.7536">18910 11730 588 0,'-4'-1'388'0,"-8"-2"-15"16,-7 6-137-16,1 7-52 16,-10 9-69-16,1 2-34 15,0 5-42-15,0 4-18 16,8-4-15-16,3-3-25 16,11-8-185-1,4-4-268-15</inkml:trace>
  <inkml:trace contextRef="#ctx0" brushRef="#br0" timeOffset="61536.5064">19087 11525 607 0,'-2'-8'308'0,"-4"-11"-107"16,7 0-88-16,10-3-75 16,3 4-15-16,9 10-3 15,-2 2 3-15,3 16 13 16,1 6-2-16,-4 5 2 0,2 1-1 15,-3-12-10-15,0-3-3 16,0-9 2-16,-3-4 1 16,-1-4 1-16,-6 0 3 15,-4-5-85-15,-3 0-76 16</inkml:trace>
  <inkml:trace contextRef="#ctx0" brushRef="#br0" timeOffset="61717.1416">19105 11643 918 0,'0'3'410'0,"9"3"-165"16,10 3-54-16,16-4-58 16,6-4-17-16,8 0-57 15,2-2-22-15,-5 0-22 0,-6-3-27 16,-7-1-217-16</inkml:trace>
  <inkml:trace contextRef="#ctx0" brushRef="#br0" timeOffset="62294.743">19709 11281 602 0,'3'6'298'0,"5"2"-27"15,18 7-214-15,8 1-1 16,15-2-10-16,6-2-11 15,-4-7-17-15,-5-4-2 16,-14-4 6-16,-7-8 5 0,-12-1 2 16,-5-7-1-16,-8 2-10 15,-2 4-6-15,-10 3-8 16,0 6-3-16,-8 8 2 16,4 7 4-1,1 11 10-15,-2 8 2 0,11 13 4 16,-5 1-1-16,9 7 1 15,2 1-2-15,0-2-3 16,0-4-3-16,4-7-7 16,-2-6-2-16,4-10-1 15,2-6-19-15,-3-12-112 16,-1-5-160-16</inkml:trace>
  <inkml:trace contextRef="#ctx0" brushRef="#br0" timeOffset="62450.9484">19786 11538 780 0,'0'0'406'0,"4"-1"-64"15,13 3-227-15,6 2-38 16,18 0-28-16,4 2-11 16,-2-3-24-16,2 1-4 15,-10 0-145-15</inkml:trace>
  <inkml:trace contextRef="#ctx0" brushRef="#br0" timeOffset="62626.0029">20218 11681 1174 0,'-6'-1'548'0,"-4"-3"-233"16,2 3-137-16,8 0-117 15,0-1-35-15,7-2-77 16,1 0-75-16</inkml:trace>
  <inkml:trace contextRef="#ctx0" brushRef="#br0" timeOffset="63110.4704">20538 11529 693 0,'3'-6'350'0,"5"-9"-104"16,-6-1-38-16,5 3-80 16,-3-4-28-16,-4-2-43 31,-1 0-16-31,-10-4-13 15,-1 1-3-15,-8 1-7 16,0 4-3-16,-6 9-9 16,-1 7-8-16,1 7-13 15,-2 7-8-15,17 8-10 0,5 1 6 16,8 1 10-16,7-1 7 16,6-4 15-16,0-1 0 15,7-4-1-15,0-1 1 16,-1-10 0-16,1-2 0 0,-4-3-1 15,-2 0-1-15,3 10-4 16,-2 6 0-16,-1 5-2 16,3 5 2-16,-3 0 1 15,-1 2 3-15,-5 0 2 16,-5-1 6-16,-14-3 32 16,-10-3 18-16,-14-4 16 15,-5-5 0-15,-3-9-27 16,6-3-17-16,8-9-35 15,6 0-55-15,10-4-209 16</inkml:trace>
  <inkml:trace contextRef="#ctx0" brushRef="#br0" timeOffset="63698.2741">20958 11395 960 0,'0'8'397'15,"-1"15"-223"-15,1 8-58 0,0 11-27 16,1 2-14-16,3-5-26 16,-3 3-8-16,-1-7-16 15,2-6-4-15,1-11-4 0,-1-10 8 16,0-12 2 0,-6-12-1-16,1-10-4 15,2-3-9-15,0-5-5 16,1 0-1-16,-2-9-4 15,-4-1-1-15,2-1-2 16,3 8-5-16,1 16 0 0,6 6 1 16,0 17 3-1,1 5 1-15,10 16 4 16,-2 3-1-16,13 4 0 16,3 3-1-16,5-3-1 15,3 1 0-15,-1-2 1 16,-5-2 0-16,-4-9 1 15,-4-1 2-15,-6-10 2 0,-2-6 5 16,-2-10 4-16,1-7 3 16,-1-12 1-16,-6-5 1 15,-2-6 10 1,-3-5 7-16,-5-4 7 16,-3 1-1-16,-5 7-15 0,-8 3-12 15,-3 15-17-15,-1 7-34 0,2 14-155 16</inkml:trace>
  <inkml:trace contextRef="#ctx0" brushRef="#br0" timeOffset="64474.9541">18034 12231 549 0,'-4'8'306'31,"2"7"-35"-31,2 21-129 0,1 9-29 16,5 12-27-16,2 2-15 0,-7-7-39 15,5-6-8-15,-3-17-9 32,-3-4-2-32,2-17 9 15,-2-8 18-15,-2-9 8 16,2-4 2-16,-3-7-2 0,-1-5-17 15,-2-8-7-15,-4-9-3 16,-3-5-10-16,1-5-4 16,4 2-6-16,4 2-2 15,12 7-7-15,4 4-3 16,0 9 1-16,5 5-1 16,0 10-4-16,6 3 0 0,14 8 0 15,8 6 2-15,10 2-90 16,6 5-99-16</inkml:trace>
  <inkml:trace contextRef="#ctx0" brushRef="#br0" timeOffset="64697.6524">18044 12444 628 0,'0'2'357'15,"9"3"-6"-15,3-2-188 16,16 1-82 0,7-3-20-16,10-2-38 0,5 0-3 15,0 0-219-15</inkml:trace>
  <inkml:trace contextRef="#ctx0" brushRef="#br0" timeOffset="64984.3019">18213 12688 771 0,'3'-4'303'0,"5"-9"-191"15,3-1-30-15,5-3-21 0,1-1-8 16,-2 3-20-16,0 0-9 16,-6 1-4-16,-1 1 8 15,-5 9 7-15,-3 2 5 16,0 10 10 0,0 7-9-16,0 7-9 0,1 4-6 0,3 5-13 15,-1 2-3-15,1-5-3 31,0-3-16-31,0-5-174 0</inkml:trace>
  <inkml:trace contextRef="#ctx0" brushRef="#br0" timeOffset="65382.3932">18453 12611 907 0,'4'-3'395'0,"5"-5"-205"0,5 7-40 16,3-2-63 0,-1 6-26-16,0 3-35 15,-1 0-11-15,-7 7-5 16,-7-2 1-16,-3 3 1 15,-5 0 0-15,-1-2 0 16,0-7-1-16,2-3-11 16,1-4-7-16,8-2-6 15,5-3-3-15,5 1 5 16,3 6 3-16,-1 1 2 16,1 7 1-16,-6 8 4 15,-2-1 4-15,-10 7 11 16,-8-1 5-16,-9-2 7 15,-3-2 0-15,-2-11-5 16,-1-6-10-16,5-6-81 0,4-5-61 16,8 5-191-16</inkml:trace>
  <inkml:trace contextRef="#ctx0" brushRef="#br0" timeOffset="65791.1867">18730 12678 654 0,'-2'7'371'16,"-2"6"-61"-16,4 3-126 16,0 0-40-16,10 0-49 15,3-2-25-15,6-5-31 16,2-2-10-16,-2-6-7 15,-1-4-1-15,-3-5-1 16,-2-4-1-16,-4-2-4 16,-1 1-3-16,-4 0-2 15,-1 4-4-15,-3 3-8 16,0 5-4-16,1 10-3 16,2 4 2-16,-1 11 7 0,3 9 2 15,-5 10 4-15,-3 4 3 16,-7 6 9-16,-5-3 3 15,-7-8 2-15,-2-7-1 16,-4-14-4-16,2-7 0 16,-1-12-4-16,3-4-2 15,8-10-70-15,0-4-64 16,10-11-220-16</inkml:trace>
  <inkml:trace contextRef="#ctx0" brushRef="#br0" timeOffset="66207.0399">19186 12489 845 0,'-1'-2'362'0,"0"-5"-207"0,3 0-39 0,11-1-65 15,3-4-21-15,10 4-17 16,0 5-7-16,4 6 0 15,-2 9 1-15,-2 10 4 16,-3-4 1-16,0-2 2 16,-1 0 0-16,-2-10-1 15,4-1 2 1,-9-12 3-16,0-2-1 0,-5-4-20 16,-7-6-31-16,-2 7-106 15,-3-3-103-15</inkml:trace>
  <inkml:trace contextRef="#ctx0" brushRef="#br0" timeOffset="66388.9078">19257 12669 732 0,'-4'6'371'16,"-2"2"-94"-16,8-3-58 15,16 0-66-15,7-1-18 16,16 0-49-1,3-2-26-15,1-2-37 0,-4 0-8 0,-8-4-65 32,0-1-102-32</inkml:trace>
  <inkml:trace contextRef="#ctx0" brushRef="#br0" timeOffset="66948.2525">19906 12293 649 0,'10'6'272'0,"2"0"-154"15,14 2-69-15,5-1-8 16,7-5-20-16,2-2-6 16,-6-6 0-16,-6-3 2 15,-13 0 4-15,-6-1 1 0,-10 5-5 16,-6 4-6-16,-7 7-9 15,-3 8 14-15,0 16 30 16,-2 9 18-16,8 12 20 16,-2 4-12-16,7 2-23 15,4-6-14-15,2-6-16 16,3-8-4-16,1-13-6 16,4-5-1-16,-2-14-41 15,-3-4-67-15</inkml:trace>
  <inkml:trace contextRef="#ctx0" brushRef="#br0" timeOffset="67107.2367">19902 12561 611 0,'11'1'300'0,"5"1"-89"15,18 5-122-15,6 1-17 16,5-3-32-16,1-2-10 15,0 0-57-15,0 0-148 0</inkml:trace>
  <inkml:trace contextRef="#ctx0" brushRef="#br0" timeOffset="67288.0054">20310 12685 1266 0,'-2'1'485'16,"-2"-1"-365"-16,0 1-57 0,4-1-47 0,0-1-51 15,2 1-233 1</inkml:trace>
  <inkml:trace contextRef="#ctx0" brushRef="#br0" timeOffset="67791.2972">20763 12492 760 0,'0'-4'336'0,"0"-12"-174"16,-2 0-35-16,-7-5-44 16,-3-2-12-16,-9 2-2 0,-5-1 0 15,-3 8-14-15,-2 6-8 16,4 11-22-16,3 8-10 16,7 11-12-16,2 3-3 15,11 3-4-15,2-1 0 16,11-6 4-16,6-2 1 15,4-4 0-15,2-7 1 16,0-5 1-16,1 0-2 0,-3-6-17 16,2 1-7-1,0 1-5-15,1 1-1 16,-1 6 13-16,0 2 6 16,-4 10 4-16,0 3 0 15,-9 4 6-15,-4 6 1 0,-12-3 18 16,-10-1 15-16,-20-2 27 15,-8-5 9-15,-7-11-7 16,-3-7-10-16,17-15-27 16,3-3-11-16,19-7-35 0,9 2-41 15,8 2-159-15</inkml:trace>
  <inkml:trace contextRef="#ctx0" brushRef="#br0" timeOffset="68405.6462">21107 12306 784 0,'-2'-1'359'16,"-1"7"-163"0,1 14-61-16,2 24-70 15,4 9-5-15,1 7 1 0,5 1-4 16,-4-13-12-1,-1-5-6-15,-1-13-18 16,-3-10-3-16,-1-12 27 0,0-7 6 0,0-9-1 16,0-5-1-16,-1-11-32 15,1 0-8-15,-2-7-3 16,2-6-1-16,0-4-3 16,0-3 0-1,4 2-4-15,2 7-4 16,-1 15-6-1,2 8-3-15,4 24 1 16,4 13 4-16,9 13 7 16,5 6 3-16,9-6 0 15,1-2 0-15,-1-7 1 0,-2-5 0 16,-10-11 3-16,0-3 2 16,-10-13 4-16,-1-1 2 15,-1-12 24-15,-7-6 3 16,-4-8 11-16,-4-6 3 0,-8-3-21 15,-3 2-4-15,4 5-17 16,-2 7-7 0,-1 12-26-16,4 1-40 0,-1 11-216 15</inkml:trace>
  <inkml:trace contextRef="#ctx0" brushRef="#br0" timeOffset="69140.1723">22019 10291 515 0,'9'-10'268'0,"6"-7"-72"15,-4 5-65-15,-2 17-62 16,-6 14-10-16,-4 30-9 15,-9 17 5-15,-9 25-12 0,-3 10-14 16,2 17-18-16,5 4-4 16,15-5-2-16,3-15 0 15,16-25 2 1,6-14 1-16,1-22 2 16,3-7 1-16,-2-18 2 15,-8-8 1-15,-5-7 11 16,-3-2 5-16,-10-4-3 15,-1 3-6-15,-3 5-24 0,2-3-8 16,-5 30-5-16,-9 78 3 16,10-12 8-16,4 12 1 15,5 18 2-15,4 7 2 16,1 10 0-16,0 3 1 16,-8-5 2-16,-1-5 2 0,-3-10 1 15,1-10 1-15,-1-21 2 16,-1-9 14-16,-2-27 12 15,-2-18 2-15,6-23 7 16,1-14-48-16,2-22-120 16,5-13-144-16</inkml:trace>
  <inkml:trace contextRef="#ctx0" brushRef="#br0" timeOffset="69638.7666">22622 11185 502 0,'-8'2'235'16,"-6"1"-83"-16,9 0-52 0,18-3-30 15,16 0-7-15,31 0-10 16,10 0-4-16,26-1-8 31,6 1-2-31,15-1-5 0,2 1-1 16,-13 2-1-16,-9-2-7 0,-35 1-10 15,-14-1-19-15,-28 2-79 16,-13 4-55-16</inkml:trace>
  <inkml:trace contextRef="#ctx0" brushRef="#br0" timeOffset="70105.7018">22669 11303 766 0,'0'0'284'15,"11"0"-201"-15,5 0-22 16,23-1 5-16,8-3 9 16,19 0-4-16,10-3-14 0,12 0-22 15,7 0-6-15,2-2-10 16,-10-1-3-16,-12 0-3 15,-13-2 1-15,-21 3-45 16,-6 0-23-16,-25-3-65 16,-11 4-23-16,-20-5 32 15,-11-4 21-15,-5-1 65 16,-2-4 23-16,1-1 27 16,8 6 18-16,7 3 32 15,8 7 9-15,15 6-23 16,5 1-10-16,16 7-18 15,7 8-9-15,6 10 11 0,8 4-7 16,-4 7-10-16,-4-6 2 16,-9 1 4-16,-11-2 15 15,-14-3 28-15,-11-1 9 16,-15 2 8-16,-5-3-9 0,-4 3-27 16,2-3-13-16,2-3-16 15,2-1-9-15,0-4-35 16,3-2-60-16</inkml:trace>
  <inkml:trace contextRef="#ctx0" brushRef="#br0" timeOffset="70520.5607">22897 10732 455 0,'-2'-1'252'16,"1"-4"-42"-16,2-3-50 16,1-6-30-16,5-2-18 15,1-7-15 1,1-1-10-16,1-1-14 0,-7 0 4 0,3 10 7 16,-5 6-1-1,-3 9-31-15,0 6-15 16,-2 15-31-16,0 5-11 15,4 10 6-15,0 1 0 16,3-4 0-16,4-3-12 16,1-9-96-16,1-4-80 15</inkml:trace>
  <inkml:trace contextRef="#ctx0" brushRef="#br0" timeOffset="70851.4005">22985 10398 486 0,'-15'-18'292'0,"-14"-14"-5"16,0 9-106-16,-3 20-68 15,-2 6-20-15,-7 19-44 16,0 9-17-16,4 18-27 16,8 7-7-16,15 11-1 15,11 6 2-15,14 3 2 16,7 3 1-16,13-4 4 15,7-7 2-15,14-21 13 0,8-14 4 16,10-31 12-16,5-12 8 16,0-31 37-16,0-12 21 15,-22-17 42-15,-16-3 5 16,-36-3-21-16,-21 0-12 16,-32 3-48-16,-10 7-17 0,-11 15-30 15,4 9-17-15,14 20-26 16,8 6-49-16,15 20-194 15</inkml:trace>
  <inkml:trace contextRef="#ctx0" brushRef="#br0" timeOffset="71477.868">22901 12030 238 0,'-8'-2'188'0,"-9"-13"47"16,-3-8-9-16,11-14-25 16,5-6-45-16,11-1-80 15,14 4-38-15,5 11-16 16,0 7 10-16,6 21 19 16,-3 10 13-16,-7 25-8 15,-3 10-3-15,-17 10 14 16,-14 1-2-16,-13-5-10 15,-6-5-8-15,-5-14-26 16,7-5-4-16,2-11-2 16,6-7-1-16,9-8-6 0,2-3-10 15,13-7-16-15,11 2-4 16,10-3 0-16,5 0 9 16,6 6 7-16,-4-4 2 15,1 9 1-15,-2 4 1 16,-5 0-50-16,-4 4-69 15,-13-7-194-15</inkml:trace>
  <inkml:trace contextRef="#ctx0" brushRef="#br0" timeOffset="71823.9536">23019 11638 853 0,'-18'-7'376'0,"-20"-3"-182"15,-2 5-45-15,1 10-65 16,-4 4-21-16,4 12-40 16,1 9-10-16,4 17-10 15,9 14-3-15,13 18 1 16,11 1 1-16,16 2 0 16,9-1 1-16,16-13 1 15,3-9 1-15,19-18 9 16,4-14 4-16,14-31 7 15,3-12 14-15,-8-28 28 0,-7-9 11 16,-30-11 43-16,-13-7 0 16,-33-12-12-16,-23-3-9 15,-29 3-48-15,-11 9-16 16,-7 28-30-16,8 13 1 16,22 21-117-16,3 6-84 15</inkml:trace>
  <inkml:trace contextRef="#ctx0" brushRef="#br0" timeOffset="74219.309">1539 12755 517 0,'3'0'265'0,"0"0"-51"15,14 1-79-15,9 1-24 16,21 0-17-16,15 3-22 16,31-1-48-16,8-3-12 15,7 0-4-15,-12-1-2 0,-22 4-51 31,-11 3-73-31</inkml:trace>
  <inkml:trace contextRef="#ctx0" brushRef="#br0" timeOffset="74459.7417">1641 12858 530 0,'-6'2'277'0,"-1"2"-86"16,7 0-54-16,15-3-42 0,14 1-21 15,25-2-14-15,13 0-9 16,20-3-27-16,0 2-7 16,-4-2-4-1,-7-2-1-15,-17 0-11 16,-6-3-53-16</inkml:trace>
  <inkml:trace contextRef="#ctx0" brushRef="#br0" timeOffset="74665.7025">2237 12708 572 0,'8'0'267'0,"12"0"-90"0,3 2-37 0,11 5-26 31,3 0-13-31,1 9-16 15,-3-1 3-15,-23 8 12 16,-10 4 4-16,-22 7-4 0,-13 5-13 16,-7-3-30-16,0-1-14 15,4-15-26-15,10-1-7 16,10-15-166-16,8-3-258 16</inkml:trace>
  <inkml:trace contextRef="#ctx0" brushRef="#br0" timeOffset="75106.647">1912 12320 534 0,'0'-6'258'0,"-1"-5"-94"15,5-8-87-15,9-2-22 16,2-9-23-16,3-1 0 0,1 4 15 16,-8 1 15-16,0 14 30 15,-10 10-8-15,0 16-14 16,0 10-20-16,-3 13-31 16,3 7 0-16,-1-3-10 15,2 1-2-15,8-10-16 16,-1-11-58-16,3-15-282 15</inkml:trace>
  <inkml:trace contextRef="#ctx0" brushRef="#br0" timeOffset="75421.0932">1981 11960 560 0,'-16'-4'306'15,"-21"2"-65"1,-7 6-54-16,1 15-78 0,2 9-35 15,6 13-49-15,9 10-12 0,12 11-13 16,11 3-2-16,15 4 1 16,15-4-1-16,12-9 2 15,8-2 0-15,11-21 10 16,6-9 3-16,9-21 9 16,-3-17 5-16,-5-19 22 15,-11-13 17-15,-19-20 35 16,-10-4 12-16,-30-6 9 15,-19 1-13-15,-29 4-32 16,-16 6-18-16,-20 17-49 16,2 12-13-1,12 25-59-15,8 15-57 0,28 21-420 16</inkml:trace>
  <inkml:trace contextRef="#ctx0" brushRef="#br0" timeOffset="75931.3588">1855 13434 709 0,'-7'-8'346'0,"-8"-7"-127"16,8-7-104-16,7-5-31 15,12-6-35-15,9 1 1 16,11 5 3-16,6 6 1 16,2 15-6-16,-3 9-13 0,-15 17-4 15,-10 10 5-15,-23 10 4 16,-7 5-2-16,-18-1-14 16,-6-3-5-16,-3-9-8 15,1-6-2-15,15-6-5 16,6-9-4-16,15-6-18 15,6-4-6-15,12-3 0 16,8 0 2-16,13-3 16 16,8 4 3-16,2-3 3 15,4 3 0-15,-8 1 1 16,-7-1 17-16,-8 0-118 16,-10-3-110-16</inkml:trace>
  <inkml:trace contextRef="#ctx0" brushRef="#br0" timeOffset="76277.5085">1911 13050 886 0,'-25'-1'384'0,"-22"5"-203"16,0 5-52-16,-2 13-60 15,10 12-22-15,5 14-31 16,5 9-5-16,18 17-10 15,7 2-2-15,14 2-5 16,11-6 1-16,12 0 0 16,9-4 2-16,18-16 1 15,11-10 3-15,14-34 9 16,-1-14 5-16,-6-25 29 16,-8-16 20-16,-18-15 51 15,-11-7 25-15,-28-9 28 0,-15-1 1 16,-34 0-25-16,-13 0-20 15,-25 12-58 1,-8 12-27-16,-2 20-42 0,6 18-24 16,17 17-114-16,13 7-71 15</inkml:trace>
  <inkml:trace contextRef="#ctx0" brushRef="#br0" timeOffset="77482.0208">3163 12537 774 0,'-4'18'301'0,"2"34"-213"16,1 10-21-16,4 23-6 0,5 9-22 16,0-7-19-16,0-2-2 15,-1-14-6-15,0-16 0 16,0-18 0-16,0-12-1 16,-1-22 9-16,-2-10 3 15,-2-22 2-15,-4-7-1 16,-1-11-11-16,-3-1-3 15,-2-8-1-15,-1-4 2 16,-5-8 5-16,3-2 8 16,-1 8 14-16,5 5 4 0,3 12-1 15,4 14-8-15,2 14-26 16,8 8-11-16,13 9-12 16,6-2-2-16,21 5 7 15,5 2 4-15,12 4-13 16,5 1-43-16,-5-1-114 15,-3-4-135-15</inkml:trace>
  <inkml:trace contextRef="#ctx0" brushRef="#br0" timeOffset="77718.0637">3166 12899 604 0,'0'0'319'15,"1"0"-51"-15,10 3-92 16,13 3-100-16,9 3-6 0,21 2-39 16,8 2-14-16,7 2-10 15,-1-4 10-15</inkml:trace>
  <inkml:trace contextRef="#ctx0" brushRef="#br0" timeOffset="78475.866">3684 13148 594 0,'0'-8'306'16,"-3"-5"-83"-16,-1-1-33 0,-3 0-59 16,-2 4-30-16,-3-2-43 15,-2 0-13 1,-3 3-12-16,0 1-7 0,-2 9-20 15,4 4-7-15,-1 3-19 0,7 5-5 16,4 4-3-16,1 1 0 31,7 8 3-31,-2-7 5 0,4-4 13 0,5-2 6 16,3-12 5 0,4 0 4-1,2-11 3-15,-2-4 1 0,-1-5 0 16,-4-2-1-16,-4 5-2 15,-4-2-1-15,-1 11-3 0,-2 2-3 16,-2 4-10-16,0 7 1 16,-2 12 5-16,2 7 2 15,1 17 14 1,0-2-2-16,1 12 6 16,0 0 2-16,-1-5 0 15,0-3 0-15,3-20-8 16,-3-6-3-16,3-12-14 15,2-3-35-15,2-8-218 16</inkml:trace>
  <inkml:trace contextRef="#ctx0" brushRef="#br0" timeOffset="78925.2467">3744 13318 598 0,'1'-7'342'16,"2"-2"-19"-16,9 0-194 15,3-1-28-15,8 8-40 16,3 1-20-16,-3 7-18 15,-2 4 0-15,-10 8 5 16,-9 4 1-16,-12 1-3 0,-7-1-3 16,-5-4-5-16,2-5 0 15,5-4-2-15,2-7-4 16,10-3-22-16,5-2-7 0,12 1-7 16,4 1-1-16,11 2 16 15,3 3 3-15,-1 5 4 16,-3 1 4-16,-11 6 18 15,-5 2 14-15,-13 1 30 16,-8-2 11-16,-15-2-5 16,-6-5-9-16,-4-10-27 15,0-6-30-15,7-8-111 16,3-2-101-16</inkml:trace>
  <inkml:trace contextRef="#ctx0" brushRef="#br0" timeOffset="79284.7155">4179 12931 843 0,'0'0'407'0,"5"3"-139"0,5-3-92 15,9-1-90-15,9-3-21 16,14-2-33-16,4 2-14 16,4 2-12-16,-3 2 1 15,-13 0-150-15,-7 0-154 16</inkml:trace>
  <inkml:trace contextRef="#ctx0" brushRef="#br0" timeOffset="79484.4657">4208 13019 741 0,'0'1'383'0,"6"-1"-81"16,3 5-91-16,18-4-86 15,5 2-6-15,15 1-34 16,5 0-19-16,-10-7-28 15,-4 0-12-15,-12-1-98 0</inkml:trace>
  <inkml:trace contextRef="#ctx0" brushRef="#br0" timeOffset="79988.1339">4905 12612 885 0,'1'22'339'0,"3"34"-248"16,2 12-19 0,-1 15-22-16,5 4-10 0,-3-3-11 15,-1-1-6 1,0-17-8-16,-2-13-3 15,-1-24-2-15,-3-12-21 16,3-18-178-16</inkml:trace>
  <inkml:trace contextRef="#ctx0" brushRef="#br0" timeOffset="80216.8647">4875 12546 934 0,'10'-5'390'0,"15"-7"-224"16,3 2-37-16,9 2-53 16,3 0-27-16,14 9-39 15,3 2-6-15,2 1-44 16,-2 3-95-16</inkml:trace>
  <inkml:trace contextRef="#ctx0" brushRef="#br0" timeOffset="80458.5317">4960 12927 837 0,'3'1'356'16,"6"2"-157"-16,7 1-69 0,10-3-31 16,10 3-21-16,12-4-46 15,0-5-15-15,-1-2-133 16</inkml:trace>
  <inkml:trace contextRef="#ctx0" brushRef="#br0" timeOffset="81427.956">5332 13207 297 0,'12'-2'218'0,"-1"-7"19"0,-3-6-86 15,-1-3-21-15,-7-2-23 16,-2 0-7-16,-7 1-11 16,-5 1-3-16,-8 6-22 15,-2 2-14-15,-4 10-24 16,3 6-11-16,8 13-14 15,3 1-8-15,10 3-8 16,3-2-2-16,0-2 2 16,2-6 4-16,6-3 7 15,3-5 4-15,5-5 6 0,2-5 1 16,-1-5 0-16,-1-2 0 16,-5-2-4-16,0 6-3 15,-4 8-8-15,1 8-5 16,1 16 10-1,1 8 6-15,-3 11 24 16,-2 3 10-16,-3-2-2 0,-1-5-2 16,0-11-13-16,0-7-5 15,0-12-2-15,0-1-16 0,-1-10-136 16,-2-3-197-16</inkml:trace>
  <inkml:trace contextRef="#ctx0" brushRef="#br0" timeOffset="81835.0313">5437 13334 605 0,'6'-2'357'0,"-1"-3"17"15,0 1-245-15,14 0-35 16,-4 1-28-16,4 1-18 16,1 2-28-16,-10 3-4 15,-4 7-3 1,-6 1 0-16,-8 2 2 0,5 4 0 16,-10-5-1-1,3-3-4-15,2-4-14 0,3-2-9 16,6 1-7-1,4 2-2-15,11 3 9 0,0 0 5 16,7 5 4-16,-1 2 3 16,-9 6 5-16,-10 0 6 15,-10 4 6-15,-10 0 5 16,-6-9 4-16,-5-5 1 0,0-16-14 16,4 0-30-16,7-8-103 15,10 3-73-15,9 2-240 16</inkml:trace>
  <inkml:trace contextRef="#ctx0" brushRef="#br0" timeOffset="82369.6442">5755 13442 1040 0,'0'3'467'0,"0"3"-227"16,0 2-86-16,10 5-76 16,4 1-23-16,7 5-18 15,7-1-14-15,2 3-14 0,-3-2-2 16,-6-5-35-16,3 1-53 15,-8-8-182-15,-1 0-265 16</inkml:trace>
  <inkml:trace contextRef="#ctx0" brushRef="#br0" timeOffset="82542.8338">5980 13429 728 0,'-8'7'425'0,"-7"5"-52"15,-8 7-144-15,-3 4-114 16,-4 1-41-16,-6 5-43 16,0 1-4-16,5-4-17 15,1-3 10-15,10-10-126 16,9-7-183-16</inkml:trace>
  <inkml:trace contextRef="#ctx0" brushRef="#br0" timeOffset="83200.3634">3103 12307 596 0,'8'-2'299'0,"14"-4"-71"15,8 2-83-15,11 1-58 16,8-1-23-16,11 2-39 16,5 0-10-16,-5 3-5 15,-6 1-24-15,-19 1-159 16</inkml:trace>
  <inkml:trace contextRef="#ctx0" brushRef="#br0" timeOffset="83450.6458">3450 12149 889 0,'0'3'346'0,"10"5"-222"0,2 5-42 15,3 4-18-15,9 3-3 16,-6-3-16-16,4 4-3 16,-5-6-6-16,-6 1-7 15,-7 5 9-15,-5-3 5 16,-16 5 4-16,-3-1-1 16,-8-2-21-16,0-3-16 0,5-4-141 15,4-10-345-15</inkml:trace>
  <inkml:trace contextRef="#ctx0" brushRef="#br0" timeOffset="84141.1562">5995 13038 883 0,'-2'-1'442'0,"0"-2"-132"15,2 6-135-15,0-5-103 16,0 1-32-16,0 0-156 16,0 0-235-16</inkml:trace>
  <inkml:trace contextRef="#ctx0" brushRef="#br0" timeOffset="84458.5449">6423 12846 978 0,'2'12'417'0,"-2"9"-231"15,-5 8-75-15,-1 4-1 16,-2 5-39-16,5 0-16 16,3 1-31-16,4-3-9 0,2-5-8 15,2-4-2-15,5-7-3 16,6-1-1-16,6-8-1 16,-2-4-1-1,4-7-63-15,-4 0-63 0</inkml:trace>
  <inkml:trace contextRef="#ctx0" brushRef="#br0" timeOffset="84678.2507">6417 12668 701 0,'1'-4'407'16,"3"0"-35"-16,-1 0-116 16,-3 4-109-16,0 0-43 15,0 0-63 1,0 0-18-16,0 0-85 0,0 0-109 16</inkml:trace>
  <inkml:trace contextRef="#ctx0" brushRef="#br0" timeOffset="85136.1386">6219 12392 843 0,'7'0'335'0,"12"1"-214"0,14 3-28 16,15 0-23-16,-1 2-23 15,6-1-31-15,-4-1-5 16,-5-1-3 0,-1-3 1-16,-9-4-22 15,-4-2-37-15,-15-3-61 16,-4 1-10-16,-7 0 15 15,-4-1 35-15,-1 0 62 16,-4 1 9-16,-5-2 30 16,-1 5 16-16,3 1 45 15,2 3 13-15,5 2-15 16,1 5-7-16,0-6-31 16,0 0-8-16,10 16 2 15,22 34-4-15,-19-28 14 0,-5-1 7 16,-5 1 14-16,-5 4 2 15,-14-3-24-15,-7 0-15 16,-9-1-39-16,1-4-78 16</inkml:trace>
  <inkml:trace contextRef="#ctx0" brushRef="#br0" timeOffset="90072.0604">7142 12792 589 0,'2'-3'346'16,"-2"-1"-35"-16,0 7-48 15,0-3-96-15,-2 15-50 16,2 53-72-16,-1-19-13 16,1 4-10-16,1-1-4 0,3-7-7 15,2-9-2-15,-1-11 1 16,0-8-31-16,1-7-123 16,-4-7-76-16</inkml:trace>
  <inkml:trace contextRef="#ctx0" brushRef="#br0" timeOffset="90220.0895">7020 12947 533 0,'-1'-3'358'0,"0"1"-7"0,9 2-201 0,3 4-50 16,23-1-68-16,7-1-7 15,5-4-12 16,-22 1-5-31,0 1-130 0</inkml:trace>
  <inkml:trace contextRef="#ctx0" brushRef="#br0" timeOffset="90715.798">7766 12537 904 0,'0'6'370'16,"-1"15"-208"-16,0 7-44 15,3 22-22-15,-1 10-6 16,-2 14-20-16,1 2-18 16,-5-2-22-16,1-7-9 0,5-19-10 15,-1-9-2-15,2-25-4 16,1-3-1 0,0-14 2-16,2-10-1 0,0-11-5 15,1-6 0-15,-5-18-3 16,-2-3 2-16,-8-13 3 15,-5-5 3-15,0 2-2 16,0 1-1-16,10 11-3 16,5 7-2-16,6 16-3 15,4 6-1-15,9 15-4 16,3 7-1-16,14 4 1 0,0 10 2 16,12 2 5-1,7-1 1-15,0-3-51 0,8-6-62 16,-7 1-269-1</inkml:trace>
  <inkml:trace contextRef="#ctx0" brushRef="#br0" timeOffset="90953.434">7696 12841 1018 0,'10'2'434'15,"9"-1"-216"-15,13-1-118 16,9 1-7-16,10-1-39 16,7 0-24-16,-2 0-29 0,0 3-81 15</inkml:trace>
  <inkml:trace contextRef="#ctx0" brushRef="#br0" timeOffset="91480.8837">8178 13108 548 0,'4'-9'298'0,"2"-1"-75"16,-5-5-78-16,0-3-27 0,-4 6-38 0,-5-5-15 31,-3 5-16-31,-4 1-5 15,-1 0-15-15,2 9-7 16,-2 7-18-16,4 5-7 16,1 8-8-16,-1-4-2 15,7-3 1-15,4 2 0 16,3-1 4-16,5-2 2 16,5-7 6-16,-2 2 1 0,0-7 3 15,2-8 1-15,-2 2-3 16,2-3-1-16,-2 4-3 15,0 7-2-15,2 6 4 16,0 6 8-16,-2 5 23 16,-2 7 13-16,-1 7 25 15,-2 2 4-15,-8 11 11 16,-3-1 2-16,-9-2-12 16,-2-3-8-16,3-9-22 15,4-4-13-15,4-11-17 0,6-3-8 16,4-10-29-1,5-2-48-15,9-12-225 16</inkml:trace>
  <inkml:trace contextRef="#ctx0" brushRef="#br0" timeOffset="91956.1791">8328 13272 702 0,'-4'-2'363'0,"-2"-3"-95"0,4 0-86 15,8 1-71-15,4 1-34 16,13 2-41-1,-2 1-11-15,4 4-13 16,1 0-4-16,-10 4-1 0,0 5 1 16,-14 2 6-1,-8 3 2-15,-5 0 1 16,-9-3 0-16,10-5-2 16,-2-4 0-16,6-4-9 0,7-2-8 0,2 0-8 15,-3 0-3 1,0 0 4-16,14 1 5 0,34 13 3 15,-30-2 1-15,-9 3 14 16,-7 4 6-16,-16 2 8 16,-4 3 5-1,-9-1-4-15,0-4 0 0,1-16-5 16,1-3-4-16,5-11-65 16</inkml:trace>
  <inkml:trace contextRef="#ctx0" brushRef="#br0" timeOffset="92686.3185">8648 13356 569 0,'0'2'314'0,"0"3"-30"0,1 6-166 16,3 7-29-16,3 1-25 16,2 3-16-16,3-3-16 15,5-5-5-15,1-5-2 16,2-9-1-16,0-7-1 0,-1-8 1 15,-3-6-1-15,-6-1-1 16,-2 3 4-16,-3 2 10 16,-5 7 14-16,0 3 1 15,-5 7-8-15,2 9-13 16,-2 12-18 0,4 9-4-16,3 13 4 0,2 5 4 15,1 7 7 1,-8 2 3-16,-4-1 3 0,-12-4-1 0,-11-8-3 15,1-7-2-15,-9-15-6 16,3-12 1-16,9-15-3 16,0-12-5-16,13-11-10 15,3-7-7 1,9-6-25-16,4 0-22 0,7 0-94 16,6-2-79-16</inkml:trace>
  <inkml:trace contextRef="#ctx0" brushRef="#br0" timeOffset="93212.1151">8981 12977 922 0,'-1'2'480'16,"-1"1"-134"-16,3 1-185 15,-1-4-41-15,0 0-75 0,0-1-23 16,0 0-94-16,2-1-125 15</inkml:trace>
  <inkml:trace contextRef="#ctx0" brushRef="#br0" timeOffset="93466.5248">9426 12761 907 0,'-4'1'471'0,"-4"-1"-105"0,3 0-255 15,1 1-48-15,7 2-77 16,-3-3-82-16</inkml:trace>
  <inkml:trace contextRef="#ctx0" brushRef="#br0" timeOffset="93772.4916">9445 12910 582 0,'0'17'327'0,"2"13"-40"16,3 10-143-16,1 7 7 15,0 7-24-15,-2 5-7 0,-8 3-5 16,-2-1-13-16,-9-5-17 16,-2-4-12-1,-6-10-33-15,-3-8-12 16,0-8-10-16,2-9-2 0,-1-11-4 15,3-5-2 1,-4-13-42-16,5-5-33 0,8-12-115 16,2-5-113-16</inkml:trace>
  <inkml:trace contextRef="#ctx0" brushRef="#br0" timeOffset="94336.6005">9245 12546 631 0,'0'0'340'0,"0"0"-42"16,14 0-193-16,6 0-28 15,14 0-26-15,9 0-11 16,6 0-21-16,6 0-5 0,-6 1-6 16,-4 1 0-16,-13-2-33 15,-9 0-47-15,-11-2-123 16,-6-4-80-16,-9-4-59 16,-2 0 44-16,-5-7 128 15,-1 0 102-15,4-3 163 16,1-1 39-16,6 11 69 15,1 1 12-15,8 9-8 16,-1 7-15-16,5 9-46 16,4 6-17-16,-4 5-26 15,-2 0-6-15,-11 3 0 0,-6 2-11 16,-8 0-29-16,-1-3-14 16,2-6-27-16,3-8-30 15,4-8-145-15</inkml:trace>
  <inkml:trace contextRef="#ctx0" brushRef="#br0" timeOffset="94865.2411">10081 12980 856 0,'2'0'363'16,"11"2"-175"-16,8 0-78 15,14 2-38-15,8 0-17 0,4 0-33 16,2 0-11-16,-9-4-40 15,-4 4-74-15</inkml:trace>
  <inkml:trace contextRef="#ctx0" brushRef="#br0" timeOffset="95060.174">10088 13117 746 0,'0'3'346'0,"8"1"-121"15,10 0-54-15,15 0-51 0,9 0-22 16,2-3-51-16,0 1-20 16,-6 3-29-16,-10-5-97 15</inkml:trace>
  <inkml:trace contextRef="#ctx0" brushRef="#br0" timeOffset="97309.5495">10850 13042 681 0,'0'-3'407'0,"8"-1"-13"16,8 3-144-16,20 0-98 15,5 1-36-15,17 4-57 16,2-3-20-16,1 2-42 0,-3-3-96 16</inkml:trace>
  <inkml:trace contextRef="#ctx0" brushRef="#br0" timeOffset="97868.5693">11484 12988 665 0,'-1'-3'398'15,"3"-5"-4"-15,3-4-172 16,8-10-95-16,1-2-27 0,8-8-44 15,1-2-19-15,-2 0-17 16,-4 3-3-16,-7 2 7 16,-3 6 7-16,-5 10 6 15,3 6-4-15,-5 9-15 16,0 8-10-16,-2 13-11 16,-1 6 1-16,3 12 1 15,0 9-1-15,7 4 2 16,-4 2 0-16,-2-7 0 15,-1-4 2-15,-10-7 0 16,2-3 2-16,-9-5 0 16,-4-7 3-16,-1-11 0 15,-2-9 0-15,8-5-1 16,3-2-2-16,8-6-6 16,4 1-2-16,8 0 0 0,6 2 2 15,11 2 2-15,5 5 2 16,7 3-1-16,-3 0-1 15,1 5-16-15,-5-1-61 16,-8 0-267-16</inkml:trace>
  <inkml:trace contextRef="#ctx0" brushRef="#br0" timeOffset="98023.7197">11886 13178 1328 0,'-1'3'551'0,"0"-2"-330"16,1 0-72-16,0-1-77 16,0 0-24-16,0-1-55 15,2 0-72-15</inkml:trace>
  <inkml:trace contextRef="#ctx0" brushRef="#br0" timeOffset="98556.0459">12167 12970 682 0,'0'-1'415'16,"0"-5"-5"-16,4-2-188 0,7-8-102 16,-1-5-30-1,5-1-35-15,-4-6-17 0,0 3-20 16,-2-2-3-16,-2-1-4 16,-2 2-2-16,-3 7-3 15,0 5 0-15,-1 12-5 16,-1 4-1-16,-2 12 0 15,3 11 0-15,3 14 4 0,-3 5 0 16,3 7 0-16,1-2 0 16,-5-8-2-16,3-1 1 15,0-10 0-15,-4-2 2 16,-5-5 2 0,-6-5 2-16,-3-3 2 0,-5-6 2 0,-7-9-1 15,5 0-2-15,1-5-4 16,6-2-4-16,15 6-7 15,4-4 0-15,13 4 5 32,3 0 7-32,4 2 11 0,3 2 2 0,-3 3-2 15,6 2-1 1,-4 1-4-16,1-2 6 0,-2-4-116 16</inkml:trace>
  <inkml:trace contextRef="#ctx0" brushRef="#br0" timeOffset="100507.9868">10941 12539 545 0,'-16'4'295'0,"-22"12"-32"16,-4 9-41-16,-3 20-49 16,5 6-27-16,5 34-70 15,10 8-20-15,22 14-38 16,8 10-6-16,31-11-4 15,5-8-2-15,7-19-66 16,0-13-103-16</inkml:trace>
  <inkml:trace contextRef="#ctx0" brushRef="#br0" timeOffset="101670.6512">12775 12777 658 0,'-1'0'357'0,"1"0"-93"0,-2 8-87 16,1 12-76-16,-3 9-18 15,1 13-4-15,3 8-14 16,0 4-22-16,1 0-12 15,-5-6-14-15,3-5-4 16,1-10-5-16,5-8-1 16,0-13-2-16,-2-9 2 15,-1-8 8-15,-1-8 0 16,4-14 2-16,-5-1-4 16,0-7-6-16,-1-2 0 15,-3-2-1-15,-1-4-1 0,-2-3-2 16,4 2-1-16,0 8-3 15,4 7-1-15,4 16-3 16,2 9 0-16,5 15 4 16,6 8 2-16,7 13 3 15,3 8 2-15,7 5-1 16,-3 1-1-16,3-9 0 16,-1-5 0-16,-2-16 1 15,3-6 0-15,-11-6 29 16,1-9 8-16,-9-10 14 15,0-6 5-15,-4-10-15 16,-5-1-3-16,-8-4-10 16,-7-2-5-16,-4 6-15 0,-1 2-8 15,4 14-67-15,0 8-72 16</inkml:trace>
  <inkml:trace contextRef="#ctx0" brushRef="#br0" timeOffset="101985.2478">13231 12474 595 0,'1'0'340'16,"10"15"-2"-16,10 12-136 0,17 28-65 0,6 12-1 16,2 17-24-1,-3 8-1-15,-17 5-13 16,-15 2-18-16,-25 1-33 16,-16 1-13-16,-14-4-15 15,-4-11-5-15,5-18-5 16,6-14-12-16,15-24-96 0,9-8-62 0</inkml:trace>
  <inkml:trace contextRef="#ctx0" brushRef="#br0" timeOffset="102551.0601">13802 12989 463 0,'0'-3'328'16,"0"6"37"-16,-2 2-82 16,1-5-89-16,-1 8-33 15,-4 20-43-15,-7 36-22 16,12-22-29-16,1-2-14 0,9-3-26 15,4-9-8 1,3-12-9-16,0-3 0 0,-3-10-3 16,0-3 1-16,-5-5-55 15,-1-3-56-15,1-4-154 16,0-3-139-16</inkml:trace>
  <inkml:trace contextRef="#ctx0" brushRef="#br0" timeOffset="102759.5625">13781 12880 1115 0,'-2'0'461'0,"6"1"-290"0,-3 0-46 15,-1-1-70-15,0 0-24 16,0 0-82 0,8-1-152-16</inkml:trace>
  <inkml:trace contextRef="#ctx0" brushRef="#br0" timeOffset="103197.0743">13665 12650 879 0,'8'0'352'0,"7"-2"-220"16,10 3-21-16,13 2-26 15,4 1-23-15,15 1-38 16,-1 1-7-16,2-1-9 16,-9-1 0-16,-9-1-30 15,-5 0-38-15,-14-3-90 16,-10-3-32-16,-7 0 12 16,-5-4 37-16,-6-8 91 15,2 3 37-15,-5-1 54 16,1-1 22-16,5 8 46 15,2 0 13-15,4 5-3 16,5 6-7-16,5 0-27 0,3 8-14 16,-5 1-18-16,-1 3-6 15,-5 6-9-15,-4-2-3 16,-4 3-11-16,-8-3-10 16,-8-7-55-16,2-4-102 15</inkml:trace>
  <inkml:trace contextRef="#ctx0" brushRef="#br0" timeOffset="103689.5983">14447 13001 886 0,'-1'0'442'0,"0"1"-170"0,-1 7-137 15,2 4-43-15,5 12-48 16,1 0-4 0,1 15-4-16,2 4-4 0,-2 1-15 15,-1 0-6 1,-1-10 1-16,-1-7-48 0,-2-14-149 0,1-7-132 16</inkml:trace>
  <inkml:trace contextRef="#ctx0" brushRef="#br0" timeOffset="103833.7259">14299 13158 916 0,'4'-4'424'0,"6"-2"-184"16,10 2-47-16,12 0-80 16,8 3-35-16,12 2-47 15,1 4-14-15,-1 4-7 16,-5-1-86-16</inkml:trace>
  <inkml:trace contextRef="#ctx0" brushRef="#br0" timeOffset="104365.4551">15343 12655 680 0,'-10'0'320'16,"-19"5"-107"-16,-5 8-47 0,-4 17-50 16,-2 15-22-1,9 29-46-15,2 9-9 16,14 12-16-16,8 2-1 16,8-7-7-16,13-5-2 15,2-9-6-15,4-9-1 0,3-23-2 16,0-11-1-16,7-20-72 15,-2-12-70-15</inkml:trace>
  <inkml:trace contextRef="#ctx0" brushRef="#br0" timeOffset="104704.8459">15458 12858 759 0,'0'0'316'0,"5"5"-153"16,7 6-56-16,14 5-42 15,8 3 5-15,3-5-27 16,2-4-13-16,-4-6-13 16,-5-1-2-16,-4-6 1 15,-7-2 1-15,-9-3 5 16,-3 0-1-16,-8 2-4 0,-5 1-6 15,-1 11-6-15,-7 3 6 16,1 17 12-16,1 13 10 16,3 3 15-1,1 5-3-15,2 3-11 0,3-2-4 16,3-4-17-16,4-2-5 16,3-12-4-16,1-9-9 0,-3-10-83 15,-1-7-75-15</inkml:trace>
  <inkml:trace contextRef="#ctx0" brushRef="#br0" timeOffset="104874.4176">15425 13130 908 0,'5'-3'397'0,"14"-4"-193"15,6 1-38-15,12 2-56 16,8 6-29-16,-2 0-47 0,3 6-15 15,-2-1-9-15,-4-3-26 16,-3 2-175 0</inkml:trace>
  <inkml:trace contextRef="#ctx0" brushRef="#br0" timeOffset="105049.079">15935 13278 997 0,'-2'3'499'0,"-1"1"-172"16,-1-3-165-16,4-1-50 0,0-1-72 15,0-1-41 1,0 1-172-16,6-3-147 0</inkml:trace>
  <inkml:trace contextRef="#ctx0" brushRef="#br0" timeOffset="105557.2087">16270 13100 755 0,'4'-6'395'15,"5"-3"-134"-15,-3-5-89 16,-1 2-28-16,-4-6-64 16,-3 1-22-16,-4 1-22 15,-4-4-8-15,-9 3-14 16,1 3-6-16,-8 7-9 16,0 0-5-16,-1 15-7 15,2 7-2-15,8 5-3 16,2 4-2-16,9-1 0 15,2-4 3-15,7-1 7 16,4 2 5-16,5-6 7 0,3-5 1 16,5-6 2-16,1-3 0 15,2-1-1-15,0 0 0 16,-3 0-4-16,1 1 0 16,-3 3-4-16,-1 4-1 15,-2 7 1-15,-3 6 0 0,-3 7 4 16,-4 1 3-16,-6 2 26 15,-7 1 11-15,-7 1 17 16,-7-1 7-16,-9-6-5 16,0-7-6-16,-2-13-12 15,6-5-8-15,10-7-21 16,2-7-3-16,8-6-71 16,9 1-70-16</inkml:trace>
  <inkml:trace contextRef="#ctx0" brushRef="#br0" timeOffset="106493.3115">16739 13040 709 0,'0'7'318'0,"-1"13"-132"16,-2 8-13-16,1 14-38 0,-1 3-25 31,-2 6-54-31,2 1-18 0,1-9-16 16,2-5-5-16,0-17-6 15,0-7-1 1,2-14 13-16,-2-5 0 0,2-11 1 0,0-7 0 0,0-9-14 15,2-2-2-15,-2-4-1 16,1 0 0 0,-3-1-1-1,0 1-1-15,0 7-3 0,1 3-2 0,0 14 0 32,2 3 0-32,2 7 0 15,0 4 0-15,3 0 0 16,2 9-1-16,7 4 0 15,2 6 1-15,6 11 3 16,4 6 1-16,3 5 0 16,3 3 0-16,-3-7-1 15,-2-5 0-15,-3-10 3 0,-1-11 4 16,-8-12 26-16,0-14 5 16,-7-11 4-16,-1-6 3 15,0-3-14 1,-9 0 0-16,-3 4-6 0,-5 6-5 15,-9 3-16-15,4 5-19 16,-3 3-93-16,1-2-86 16</inkml:trace>
  <inkml:trace contextRef="#ctx0" brushRef="#br0" timeOffset="106824.1311">17124 12592 874 0,'7'8'383'16,"14"19"-182"-16,3 11-64 15,13 24-24-15,-2 12-9 16,-2 14-8 0,-2 2-6-16,-16-1-22 0,-11-4-14 15,-19-1-24-15,-11-1-8 16,-13-11-8-16,-2-9-2 0,6-20-3 16,9-10-42-16,12-14-162 15,4-9-232-15</inkml:trace>
  <inkml:trace contextRef="#ctx0" brushRef="#br0" timeOffset="107282.7219">17591 13133 1039 0,'0'0'517'15,"1"-3"-176"-15,-1 2-192 16,0 0-57-16,0 1-71 16,0 0-11-16,0 0-129 15,0-1-132-15</inkml:trace>
  <inkml:trace contextRef="#ctx0" brushRef="#br0" timeOffset="107564.024">17603 13324 898 0,'0'15'409'0,"0"17"-179"16,3 7-18-16,-3 4-50 15,1 4-25-15,-1 5-36 16,-4 1-18-16,0 5-18 15,-5-4-11-15,-2-3-25 16,0-3-1-16,-4-17-7 16,-3-4-3-1,-6-18 0-15,-6-9-2 16,0-9-18-16,-1-9-32 0,9-9-79 16,3-4-67-1,6-12-187-15</inkml:trace>
  <inkml:trace contextRef="#ctx0" brushRef="#br0" timeOffset="108058.6485">17443 12928 583 0,'1'0'325'0,"4"3"-50"16,7-2-123-16,4 0-36 15,11 2-36-15,3-3-17 16,6 1-32-16,0 2-6 16,-10-7-5-16,0 1 0 15,-14-3 0-15,-2-1-2 0,-9-1-32 16,-2-1-10 0,-10-5-9-16,0-2 0 0,5 2 26 15,-1 1 5-15,8 8-5 16,5 3 6-1,0 4 23-15,6 3 12 0,4 12 33 16,-2 2 11-16,0 8 17 16,-7 1 13-16,-12-2 12 15,-4-2-8-15,-7-10-32 16,2-5-22-16,5-3-57 0,3-8-81 16</inkml:trace>
  <inkml:trace contextRef="#ctx0" brushRef="#br0" timeOffset="122905.9376">1545 14251 289 0,'-3'-4'243'16,"0"3"48"-16,1 3-69 0,2-2-81 15,0 11-34-15,0 20-29 16,4 54-12-16,1-26-19 16,1 2-11-16,2 1-17 15,-1-3-3-15,-1-9-6 16,-4-10 3-16,0-17 0 16,2-7-2-16,-1-14 4 0,5-2-1 15,-6-14-7-15,-1-7-4 16,-6-17-22-16,-3-6-7 15,6-7-2 1,-6-1 3-16,-3-3 18 16,1 2 6-16,-2 7 4 0,7 2 0 15,0 11-1-15,3 5 0 16,3 7-4-16,-1 6-4 0,8 7-12 16,2 5-2-16,6 3-2 31,3 3 2-31,4 3 10 0,3-2 3 0,3 1 4 15,6-1 2 1,-4-1 3-16,-3-3 3 16,-6 1 3-1,-6-1 2-15,-6 0-3 0,-2 0 4 16,-6 8 16-16,0 5 2 16,-5 16 15-16,0 6 1 15,-2 12-4-15,2 3 1 16,5 7-6-16,2 0-5 15,0 2-12-15,2 0-3 16,0-15-7-16,3-6-1 0,5-22-7 16,3-9-36-16,8-13-136 15,4-9-142-15</inkml:trace>
  <inkml:trace contextRef="#ctx0" brushRef="#br0" timeOffset="123461.0997">2162 14601 428 0,'3'-9'286'16,"-1"-6"-13"-16,-2 1-59 16,-3 1-15-16,-4 4-37 0,-1 1-15 15,-6 2-37-15,-2 1-12 16,-6 7-34-16,2 2-18 15,4 8-30-15,3 5-14 16,4 3-15-16,5 5-6 16,6 6-1-16,7-1 3 15,10-2 8-15,-2-4 3 0,5-17 8 16,-8-7 7-16,7-7 7 16,-1-10 4-16,-9-7 4 15,4-4-4-15,-15-7-2 16,1 2-3-16,1-4-5 15,-2 3-2-15,6-3-6 16,1 3-4-16,4 8-2 16,5 5-2-16,3 17-2 15,3 8 0-15,4 12 1 16,2 3 3-16,3 4 4 16,2 4 3-16,-2 8 1 15,0 3 2-15,-4 0 4 16,-4 1 2-16,-4-4 2 15,-6-3-3-15,-5-8-1 16,-6-8 6-16,-3-8 15 16,-6-8 1-16,-10-2-1 15,2 1-9-15,-14 1-17 0,0 2-3 16,2 5-6-16,-3 0-2 16,8 1-46-16,6 1-32 15,9-2-139-15,3-2-127 16</inkml:trace>
  <inkml:trace contextRef="#ctx0" brushRef="#br0" timeOffset="123668.5136">2590 14505 921 0,'4'0'397'0,"4"3"-205"16,-2 0-54-16,1 12-44 15,-1 1-16-15,0 5-25 16,0 7-12-16,0 4-15 16,-3 0-6-16,0-1 19 15,0-3-72-15,2-6-177 16,3-7-231-16</inkml:trace>
  <inkml:trace contextRef="#ctx0" brushRef="#br0" timeOffset="124309.9811">2761 14489 869 0,'0'0'400'15,"2"6"-160"-15,1 3-88 16,4 11-62-16,-2 1-14 16,-2 4-29-16,-1 1-10 0,-2 1-18 15,0 0-1-15,-1-4-5 16,1-5-19-16,0-8-52 15,0-6-36-15,1-8-51 16,1-6 14-16,-1-6 40 16,-1-7 31-16,4-3 45 15,3 2 7-15,2 2 6 16,3 6 8-16,-6 7 44 16,-5 3 21-16,-2 7 22 15,-6 4 8-15,-2 6-19 16,0 4-17-16,4 3-19 15,2 3-16-15,9-3-23 16,5-2-5-16,7-2-2 16,5-1 0-16,4-9 4 15,1-3 3-15,-1-3 4 0,-2-7 1 16,-9-8 3-16,1-1-2 16,-1-2-1-1,-8-4-1-15,8 7-3 0,-3 0-1 16,-6 3-4-16,3 11 7 15,-7 6 10-15,4 6 11 0,-1 14 16 16,-5 3-5-16,-1 6-6 16,-1-2-9-16,-2-8-12 15,3-3-4-15,4-10-3 16,4-5 3-16,3-7 7 16,-2-10 1-16,-3-10 0 15,-1-2-5-15,5 0-10 16,0 3-3-16,0 11-4 15,2 3-3-15,-2 7-1 16,1 3 1-16,-2 8 2 16,2 5 2-16,-4 2 2 15,1 2 0-15,-3 2 1 16,-3-2 20-16,-2 2-90 16,-3-2-75-16,-6-9-424 15</inkml:trace>
  <inkml:trace contextRef="#ctx0" brushRef="#br0" timeOffset="124482.0994">3046 14330 868 0,'-1'-16'435'16,"3"-15"-125"-16,-2 8-51 16,5 15-85-16,-2 5-42 15,-1 12-67-15,2 3-31 16,3 14-21-16,0 2-3 0,7 7-32 15,0 1-75-15</inkml:trace>
  <inkml:trace contextRef="#ctx0" brushRef="#br0" timeOffset="125045.5602">3779 14414 626 0,'0'0'306'15,"2"4"-106"-15,0 19-76 16,5 16-30-16,2 26-10 15,3 13-9-15,-1 15-27 16,-2-3-4-16,1-9-19 16,-4-10-3-16,1-23-2 15,1-9-1-15,-2-14-26 0,-1-7-76 16</inkml:trace>
  <inkml:trace contextRef="#ctx0" brushRef="#br0" timeOffset="125440.4861">3879 14670 824 0,'3'-4'356'15,"6"-1"-178"-15,7 4-121 16,9 2-25-16,2 4-24 16,3-4-4-16,5-1 0 15,1-3 1-15,-4-5 5 16,-3-4 1-16,-6-3 4 15,-9-3 3-15,-9-3 4 16,-2 2 2-16,-10 2 0 16,-4 3-3-1,-6 5 11-15,-3 6 3 16,0 6-1-16,1 5-2 16,2 5-26-16,4 5-10 15,11 4-12-15,3 4-2 0,10 3 3 16,2-5 5-16,9-3 13 15,1-7 7-15,12-11 15 16,-3-4 5 0,-6-15 26-16,-6-2 8 0,-12-6 4 15,-6-1 1-15,-14 3-30 16,-5 5-11-16,-12 2-38 16,4 1-34-16,8 11-188 0</inkml:trace>
  <inkml:trace contextRef="#ctx0" brushRef="#br0" timeOffset="125814.8381">4381 14646 727 0,'5'4'375'15,"8"2"-110"-15,5-2-115 16,5-3-31-16,-2-3-37 15,-3-6-19-15,-2-3-10 0,-5 0-5 16,0-7-11-16,0 2-3 16,-11-4-4-16,-6-3-3 15,-1 3-7-15,-7 3-5 16,-2 3-9-16,1 5-6 16,-6 9-8-16,2 2-6 0,0 14-4 15,3 7-1-15,6 7 3 16,2 6 5-1,12 9 20-15,3 2 11 0,6 4 9 16,1 2 6-16,-4-3-5 16,0 1-4-16,-3-7-3 15,-4-5-5-15,-2-8-5 16,0-6-2-16,-1-10-74 16,1-5-93-16</inkml:trace>
  <inkml:trace contextRef="#ctx0" brushRef="#br0" timeOffset="126283.0002">4777 14518 540 0,'-6'-8'358'15,"-9"-6"-2"-15,1 7-151 16,1 6-35-16,-3 2-77 16,2 7-33-16,-1 4-45 15,-2 5-13-15,9 10-12 16,3-1-4-16,11 10 1 16,6-3 4-16,4-2 6 15,-1-4 3-15,7-10 4 16,3-5 1-16,3-12 4 15,3-4 5 1,-9-9 5-16,-5-2 1 0,-10-3 4 16,-3 0 0-16,-11-3-3 15,-4 0 0-15,-6 6-9 16,-3 5-3-16,4 12-5 0,1 10-4 16,6 13 0-1,3 9 2-15,9 11 7 0,0 5 0 0,4 9 5 16,2 0-3-16,0 2 1 15,1-9 3 1,0-7 0-16,0-8-1 0,4-14-6 31,2 0-18-31,-2-20-148 0,-1-4-247 16</inkml:trace>
  <inkml:trace contextRef="#ctx0" brushRef="#br0" timeOffset="126615.1356">4978 14540 738 0,'0'3'370'31,"5"10"-89"-31,3 6-83 16,-6 7-47-16,3 2-24 15,-3-3-46-15,-3-1-24 16,1-9-25-16,0-3-8 15,1-13-3-15,3-6-2 0,2-9-5 16,-3-5-2-16,6-3-9 16,-1-4-3-16,5 8-3 15,2 4-2-15,2 6-4 16,-1 10 1-16,-1 7 3 16,-1 9 5-16,-5 8 9 15,0 5 2-15,-5 2-1 16,0-1-1-16,-2-2-3 15,0-4-8-15,-2-9-114 16,0-5-136-16</inkml:trace>
  <inkml:trace contextRef="#ctx0" brushRef="#br0" timeOffset="126796.3403">4982 14232 1026 0,'-2'-1'482'0,"0"1"-204"0,8 8-139 16,-6 7-42-16,7 9-58 15,0 3-17-15,2 2-5 16,-1-4-66-16</inkml:trace>
  <inkml:trace contextRef="#ctx0" brushRef="#br0" timeOffset="127423.158">5548 14219 697 0,'0'-12'332'0,"0"-14"-134"15,8 8-53-15,5 3-16 0,7 9-45 16,10 7-24 0,0 6-37-16,3 5-4 0,-1 3-2 15,-7-2-2-15,-3 6 6 16,-9 2 7-16,-20 11 2 15,-6 8 1-15,-11 5-9 16,2 2-8 0,5-9-4-16,3-3-3 15,8-7-6-15,2-6-23 16,7-2-108-16,2-2-125 16</inkml:trace>
  <inkml:trace contextRef="#ctx0" brushRef="#br0" timeOffset="127597.5921">5692 14730 1151 0,'0'3'522'0,"0"1"-240"16,0 0-44-16,0-4-89 16,0 0-46-16,0 0-64 15,0 0-14-15,0 0-65 16,0 0-41-16</inkml:trace>
  <inkml:trace contextRef="#ctx0" brushRef="#br0" timeOffset="128345.8134">6497 14126 705 0,'-18'23'304'16,"-16"19"-141"-16,-3 28-87 0,6 14-18 15,7 13-8-15,9 2-10 16,19-9-22-16,9 1-7 16,15-17-6-1,4-13-1-15,12-21-19 16,3-20-57-16</inkml:trace>
  <inkml:trace contextRef="#ctx0" brushRef="#br0" timeOffset="128777.8046">6943 14299 640 0,'-13'-7'375'16,"-13"-6"-29"-16,-11 10-142 16,-4 17-102-16,2 3-34 15,2 12-42-15,12 4-17 16,18 1-9-16,8 2-1 0,18-10 1 16,10-1 4-16,5-7 3 15,0-10 2-15,-2-2 1 16,-9-6 2-16,-6 0 1 15,-5 1 1-15,-8-2 7 16,-4-1-3-16,-9-1-3 16,-4 1-2-16,-17 3-8 15,-3 3-1-15,-5 4-1 16,0 3-4-16,9 6-5 16,6 3-3-16,11 7-1 15,8 5 2-15,7 1 2 0,10 3 2 16,10-9 2-16,7-2 2 15,6-9 2-15,0-6 2 16,-3-8-15-16,-4-2-45 16,-4-9-155-16,-3-4-148 15</inkml:trace>
  <inkml:trace contextRef="#ctx0" brushRef="#br0" timeOffset="128904.2944">6986 14601 659 0,'3'-1'340'16,"5"0"-94"-16,4 4-48 15,3 10-76-15,4 3-36 0,9 8-51 16,0 0-11-16,-2 3-12 16,1-4-2-16,-8-5-60 15,-2-4-49-15,-2-10-182 16</inkml:trace>
  <inkml:trace contextRef="#ctx0" brushRef="#br0" timeOffset="129062.7559">7187 14599 619 0,'-4'-4'363'15,"-11"-3"-55"-15,1 10-59 16,-7 4-98-16,-4 8-43 16,-4 8-55-16,-2 2-11 15,4 4-20-15,4-4-8 16,11-2-13 0,3-5-33-16,7-7-235 15</inkml:trace>
  <inkml:trace contextRef="#ctx0" brushRef="#br0" timeOffset="129316.0587">7325 14246 871 0,'2'-1'423'0,"5"0"-158"16,-3 12-117-16,-4 10-38 15,4 16-36-15,2 6-9 16,-2 10-2-16,9 5-7 16,-7 2-11-16,-2 1-11 0,3-6-20 15,-5-10-3-15,4-12-19 16,-2-10-43-16,-4-16-169 16,-1-4-169-16</inkml:trace>
  <inkml:trace contextRef="#ctx0" brushRef="#br0" timeOffset="129616.5633">7254 14578 778 0,'9'-5'376'15,"4"-3"-157"-15,12-2-89 16,3 0-34-16,2 4-57 16,-1 0-19-16,0 14 4 15,-6 5 7-15,-5 6 15 0,2 8 7 16,-10-1-8-16,1 2-6 15,-6-4-13-15,-2-3-5 16,-1-4-5-16,0-4-1 16,2-7 4-16,-3-5 3 15,-1-7 0-15,1-5-3 16,5-7-8 0,3-2-7-16,5 0-4 0,2 3-2 15,4 2-5-15,0 7 0 16,3 2-1-1,-2 4 27-15,-1 3-141 0,-1 1-141 0</inkml:trace>
  <inkml:trace contextRef="#ctx0" brushRef="#br0" timeOffset="129931.8769">7980 14622 519 0,'0'10'354'0,"-3"8"-3"15,-5 2-118-15,0 2-34 16,-8 1-65-16,-4-2-29 16,-5-5-50-16,-4-2-13 15,1-5-21-15,-2-3-5 0,4-6-6 16,2-2-2-16,5-6-9 16,9-3-8-16,10-3-20 15,1-3-5 1,10-4 0-16,8 4 5 0,6 2 17 15,-2 6 4 1,-2 5 6-16,-1 7 1 16,-9 9 20-16,3 3 4 0,-2 8 3 15,-4 2 1-15,-1-5-19 16,4 2-17 0</inkml:trace>
  <inkml:trace contextRef="#ctx0" brushRef="#br0" timeOffset="130257.3002">8091 14195 871 0,'5'5'400'0,"6"11"-152"16,7 12-67-16,10 24-35 16,7 6-21-16,3 15-28 0,-3 3-9 15,-15 2-27-15,-15 3-4 16,-20-1-26-16,-8-3-4 15,-9-17-12-15,2-8-5 16,7-16-64-16,-2-9-85 16</inkml:trace>
  <inkml:trace contextRef="#ctx0" brushRef="#br0" timeOffset="133313.2136">1466 15121 38 0,'-31'2'65'0,"-28"4"15"15,36-4 9-15,21 0-7 16,41-4-38-16,23 2-10 0,39 0-10 16,23-3 3-16,39 3 11 15,19-4 1-15,40 0 23 16,15 6 12-1,24 2 26-15,11 0 18 0,15 3 14 16,5-5-1-16,3-2-23 16,-2 0-18-1,-9-5-32-15,-15-3-10 16,-17-2-15-16,-16 3-4 0,-46 3-7 16,-10 5-8-1</inkml:trace>
  <inkml:trace contextRef="#ctx0" brushRef="#br0" timeOffset="135239.5264">1652 15546 742 0,'-2'4'372'0,"-4"2"-96"0,1 19-127 15,0 14-24 1,0 21-22-16,5 14-21 16,7 9-36-16,-4 0-12 15,5-2-17-15,-1-4-2 16,-4-10-4-16,6-4 0 15,-4-13 0-15,1-11 2 0,2-18-14 16,-1-13-70-16</inkml:trace>
  <inkml:trace contextRef="#ctx0" brushRef="#br0" timeOffset="135745.2313">2047 15757 918 0,'0'18'376'0,"-10"20"-222"0,9 10-18 16,7 17-39-16,-2 0-23 15,13 9-38-15,-11 1-17 16,0-16-7-16,1-7 1 16,3-21 1-16,0-14 1 15,-8-17 7-15,6-4 0 16,-8-29 0-16,-1-6 0 0,2-13-5 15,-5-11 1 1,-7 3-4-16,-1 0-2 0,-8 1-4 16,4 0-1-16,3 5-1 15,8 2 1-15,3 12 3 16,2 9-1-16,8 12-9 16,3 8-4-16,10 6-8 15,13 6 0-15,12 3 6 16,10 4 3-16,9 1 3 15,-2-3 2-15,-1 2-88 0,-6-6-71 16,-13-2-227-16</inkml:trace>
  <inkml:trace contextRef="#ctx0" brushRef="#br0" timeOffset="135969.7872">2073 15945 841 0,'0'1'384'16,"4"-1"-130"-16,13 4-73 0,15-3-57 16,7-1-25-16,12 0-61 15,4-6-19-15,2 4 26 16,-2 2-69-16</inkml:trace>
  <inkml:trace contextRef="#ctx0" brushRef="#br0" timeOffset="136541.7268">2537 16177 411 0,'5'-1'264'0,"5"-5"1"15,-1-3-31-15,-3-4-60 16,-1-3-22-16,1 2-29 0,-6-1-13 16,-1 1-27-16,-6 4-15 15,-3 3-31-15,-5 0-13 16,-9 4-12-16,-2 3-6 16,0 4-9-16,1 4-4 0,13 10-7 15,1 0-2-15,13 2-1 16,3-2 1-16,11-2 7 15,2-2 2-15,1-10 6 16,6-2 1-16,-9-8 4 16,1-5-1-16,-7-2 3 15,-3 0 0-15,-4-1 0 16,1 6 0-16,1 5-3 16,-5 2-3-16,3 9 9 15,-3 8 1-15,-1 13 10 16,3 4 7-16,-2 11 1 15,3 0 7-15,-4-3 2 0,-1 0-5 16,2-14-5-16,0-6-7 16,-1-14-4-16,2-1-3 15,-1-10-27-15,0-1-55 16,0 3-248 0</inkml:trace>
  <inkml:trace contextRef="#ctx0" brushRef="#br0" timeOffset="137048.8921">2662 16329 933 0,'0'0'387'0,"1"0"-218"0,8-2-39 15,8 2-51-15,5-1-9 16,5 0-30-16,0-1-10 16,-4 2-13-16,-5 5-1 15,-8 5 4 1,-7 4 5-16,-12 4 7 0,-5 0-1 0,-11-3-6 15,-3 0-3 1,4-8-8-16,1-2-3 0,12-4-15 16,7 0-10-16,8-1-6 15,10-2-3-15,9 2 8 16,3-2 5-16,2 7 3 16,0 8 2-16,-5-3-7 15,-1 4 32-15,-12 5 28 16,-8-1 20-16,-17 3 43 15,-6-2-23-15,-9-11-14 16,-2-3-17-16,4-6-31 16,-2-6-8-1,8 0-16-15,5-4-25 0,9-2-104 16,4 3-119 0</inkml:trace>
  <inkml:trace contextRef="#ctx0" brushRef="#br0" timeOffset="137735.5332">2059 15480 711 0,'-1'1'346'15,"1"1"-146"-15,4 4-84 16,-4-6-27-16,2 0-32 16,28 9-2-16,45 9-18 0,-24-14-9 15,9-4-13-15,0-4-1 16,-4 3 1-16,-4-3 2 16,-20 4-1-16,-6 0-19 15,-18-3-44-15,-6 3-7 16,-8-2-4-1,-1-4 19-15,-8-1 37 0,-2-1 6 16,4 0 2 0,2-1 0-16,8 2 14 0,5 1 4 15,4 3 1-15,5 3 4 0,5 3-3 16,0 4 2 0,3 6 23-16,-1 1 12 0,-8 4 17 15,-5-4 2-15,-6-2-16 16,-3-1-10-16,2-5-22 15,-1 3 19-15,0-7-171 16</inkml:trace>
  <inkml:trace contextRef="#ctx0" brushRef="#br0" timeOffset="138260.8808">3149 15633 625 0,'-4'-8'396'16,"1"-7"-65"-16,-3 17-128 15,-1 12-33-15,4 18-84 16,0 6-24-16,6 18-12 16,6 5-12-16,7 8-5 15,-1 6 2-15,-2 14 1 16,-4-2 1-16,-6-4-14 15,1-9-5-15,-4-26-1 16,0-10-1-16,-2-21 12 0,-2-7-49 16,2-15-259-1</inkml:trace>
  <inkml:trace contextRef="#ctx0" brushRef="#br0" timeOffset="138704.2804">3521 15968 924 0,'4'0'375'16,"7"3"-219"-16,8-2-44 0,12-1-28 15,9 2-19-15,11-2-33 16,4 0-10-16,-2-4-5 16,-6-1-16-16,-13-2-133 15,-12 0-140 1</inkml:trace>
  <inkml:trace contextRef="#ctx0" brushRef="#br0" timeOffset="138902.1186">3611 16056 867 0,'0'1'427'0,"1"-1"-138"0,10 0-113 15,4 0-28-15,16 1-37 16,2 7-24-16,9 0-43 16,-2-5-11-16,-5-2 9 15,0-6-62-15</inkml:trace>
  <inkml:trace contextRef="#ctx0" brushRef="#br0" timeOffset="140203.7479">4326 15928 487 0,'-2'-6'241'0,"-4"-6"-75"0,1-1-1 16,2 11-27-16,3 2-35 15,6 17-42-15,3 7-18 16,15 23-11-16,7 10 9 0,4 11 7 16,-1 5-10-16,-5-3-7 15,-9-7-6 1,-8-15-4-16,-1-13 0 0,-3-17 10 16,1-12 25-1,-3-14 19-15,0-7 2 0,-5-18-13 16,2-7-20-16,2-12-20 15,-4-9-4-15,-1-5-3 16,-8-7 0-16,-7-12-5 0,1-6-1 0,-2-6-8 31,6 3-3-31,10 14-3 16,0 10-4-16,5 12 2 0,3 8 1 0,-2 14 1 31,2 8 1-31,-3 11 2 16,-5 5 0-16,0 6-4 15,-1 5-3-15,-2 2-5 16,3-1-2-16,0 0 3 16,0 0 2-16,0 0 6 15,0 0 2-15,0 0 1 16,0 0-1-16,5 4 0 16,6 3-1-16,38 18-3 15,-24-23 1-15,13 3-2 0,7-3-2 16,23 3-1-16,8 1 0 15,21-3 2-15,10 1 1 16,24-4 1-16,8 0 0 0,23-6-1 16,16-5-1-16,9-5 1 15,14-4 1-15,6 1 3 16,-7 1 2-16,-7 1 2 16,-6 4 0-16,-14 1-1 15,-5 4 0-15,-24 3 0 16,-17 5 1-16,-30 2 1 15,-16 2 1-15,-28 4 0 16,-13 0 0-16,-20 2-2 16,-11-1 1-16,-10-3 2 15,-3-1 1-15,-4-5 4 16,1-1 0-16,4-2-2 0,-2-3-2 16,4-2-2-1,1 1-2-15,0-1-2 16,0 1 1-16,0 0-1 0,0 2 0 0,0 1 0 15,-1 2 0 1,1 2-3-16,0 0-4 16,0 0-5-16,0 0-3 0,0 1-2 15,2 27 4 1,6 52 8-16,0-23 4 0,1-2 5 16,-1-2 2-1,0-17 20-15,-3-6-27 0</inkml:trace>
  <inkml:trace contextRef="#ctx0" brushRef="#br0" timeOffset="140934.0514">4906 15725 594 0,'-15'5'334'16,"-11"6"-71"-16,-9 15-70 15,0 8-35-15,4 18-58 16,4 3-21-16,17 13-42 0,10 5-6 16,21 3-6-16,8-4-8 15,13-10-8-15,3-14 0 16,1-22 22-16,1-8-63 16,-8-21-204-16</inkml:trace>
  <inkml:trace contextRef="#ctx0" brushRef="#br0" timeOffset="141125.5569">4943 16062 937 0,'3'3'397'0,"1"-3"-192"0,6 4-87 16,11-2-36-1,-4-3-22-15,12 2-38 16,1-4-19-16,0-2-213 0</inkml:trace>
  <inkml:trace contextRef="#ctx0" brushRef="#br0" timeOffset="141442.5651">5222 16072 852 0,'2'-6'362'0,"4"-9"-204"16,0-2-26-16,3-6-38 0,1-1-10 16,-1 1-6-1,-1-3-1-15,-4 7 0 16,-2 4 0-16,-1 9-8 15,-1 5-9-15,0 4-22 16,0-3-14-16,0 0-19 0,0 13 1 16,11 42 4-16,-2-27 0 15,4 4 1-15,-4 2-1 16,0 0-1-16,-3 0-1 16,0-7-9-16,-2-5-44 15,0-9-255-15</inkml:trace>
  <inkml:trace contextRef="#ctx0" brushRef="#br0" timeOffset="141617.2959">5482 16190 1250 0,'0'-1'619'15,"-7"-3"-216"-15,7 4-226 16,1 0-50-16,-3-3-85 15,2 2-20-15,0-1-127 16,0 1-104-16</inkml:trace>
  <inkml:trace contextRef="#ctx0" brushRef="#br0" timeOffset="141972.6012">5598 16121 766 0,'3'-11'354'0,"0"-7"-169"0,7-2-81 16,-2-1-18-16,0-2-18 15,2 0-1-15,-3-1 4 16,-2-1-1-16,0 7-5 15,1 7 0-15,-3 4-4 16,-1 5-10-16,-2 1-26 16,0 1-11-16,0 0-14 0,0 0-3 15,0 0 19 1,0 0 15-16,7 20 31 16,5 38 11-16,-12-17-5 15,2 4-12-15,3 5-28 0,3-5-9 16,5-9-56-16,-1-9-86 15</inkml:trace>
  <inkml:trace contextRef="#ctx0" brushRef="#br0" timeOffset="142242.0737">5806 15752 1036 0,'7'10'462'16,"9"22"-204"-16,4 9-51 0,3 11-35 16,-1 7-38-16,-6 7-57 15,-3 6-24-15,-16 7-31 16,-8-2-3-16,-3-12 4 15,-4-13-41-15,0-24-162 16,4-13-169-16</inkml:trace>
  <inkml:trace contextRef="#ctx0" brushRef="#br0" timeOffset="142640.6065">5963 15688 881 0,'-2'-4'412'0,"1"-7"-161"16,5 3-64-16,9 0-81 16,4 6-33-16,6 6-50 15,1 6-13-15,-9 13 5 16,-2 2 15-16,-14 8 15 16,-5 3 2-16,-8-2-7 15,3-3-16-15,4-10-14 16,6-6-3-16,12-9-2 15,5-4 1-15,14-10 0 0,4-3-1 16,4 0-15 0,-1 0-53-16,-7 7-319 0</inkml:trace>
  <inkml:trace contextRef="#ctx0" brushRef="#br0" timeOffset="142914.7301">6387 15917 932 0,'1'0'478'0,"3"0"-142"0,-2 4-96 0,-2-4-88 0,0 4-30 31,1 23-22-31,5 34-28 16,-1-19-28-16,-3-3-13 16,0 3-19-16,-1-4-4 15,-1-15-41-15,0-5-48 16,2-14-176-16,-7-7-171 0</inkml:trace>
  <inkml:trace contextRef="#ctx0" brushRef="#br0" timeOffset="143072.9766">6250 16054 857 0,'5'2'420'0,"12"-2"-119"15,4-1-93-15,13 3-70 16,4-2-24-16,-4 7-51 16,-1-2-18-16,-6-2-22 15,-2-2-13-15,2-1-475 16</inkml:trace>
  <inkml:trace contextRef="#ctx0" brushRef="#br0" timeOffset="143632.2897">6675 15777 760 0,'-4'0'397'0,"0"0"-108"16,8 7-112-16,13-1-111 0,8 3-19 16,14-2-18-16,0-4-9 15,-5 1-8-15,-4-3 0 0,-16-2 3 16,-5 0 2-1,-2-3 0-15,-2 1 0 16,-3-1-3-16,-2 1-4 16,-1 3-8-16,0 0-2 15,-1 6-2-15,-4 21 2 0,-9 37 10 16,4-24 6 0,5 7 5-16,-1 3-1 0,7 3-5 15,2-1-5-15,3-13-3 16,4-6 1-16,-1-18 11 15,-2-12-37-15,1-14-175 16,-5-7-151-16</inkml:trace>
  <inkml:trace contextRef="#ctx0" brushRef="#br0" timeOffset="143798.365">6707 16014 1064 0,'1'2'461'0,"7"2"-244"0,3 0-33 0,10-4-66 16,11 2-32-16,2-2-44 16,2 0-20-16,-6 2-10 15,-4 3-10-15,1-2-201 16</inkml:trace>
  <inkml:trace contextRef="#ctx0" brushRef="#br0" timeOffset="143983.8911">7066 16172 1085 0,'-4'2'595'0,"-7"1"-63"15,8 1-381-15,1-1-47 16,4-4-73-16,-2 0-21 15,0 0-126-15,6-4-131 0</inkml:trace>
  <inkml:trace contextRef="#ctx0" brushRef="#br0" timeOffset="144450.3421">7387 16010 632 0,'1'-2'351'0,"2"-8"-94"15,0-2-85-15,-6-1-23 16,0-5-45-16,-5 0-12 16,-3 3-12-16,-4 0-4 15,-4 5-6-15,-4 3-5 16,-6 4-19-16,0 6-14 0,6 4-28 15,6 4-8-15,11 6-8 16,6 1 0-16,5-1 2 16,6 2 4-16,9-2 5 15,1-5 1-15,3-3 0 16,0-5-1-16,-4-6-10 16,0-4-7-16,-6-2-3 15,-5 1 0-15,-4-1 7 16,0 6 5-16,0 10 6 15,1 4 0-15,0 13 14 16,-4 5 10-16,-4 3 9 16,2 5 10-16,-6-1 8 0,-1-3 3 15,-5-10 4-15,-7-9-6 16,-4-15-13-16,-3-4-10 16,-1-11-28-16,0-2-41 15,4-4-136-15,6 3-129 16</inkml:trace>
  <inkml:trace contextRef="#ctx0" brushRef="#br0" timeOffset="144850.9308">7373 15611 721 0,'-2'-10'391'16,"0"-7"-80"-16,11 7-123 15,-1 0-31-15,9 7-48 0,-2 3-26 16,0 7-34-16,0 7-1 15,-9 6 19-15,-3 6 9 16,-9 9-2-16,-2-1-10 16,-9 5-31-16,4-5-14 15,8-7-12-15,0-5-4 16,13-9 0-16,-3-5-1 16,6-8 0-1,6 0 0-15,6-1-2 0,7-1 0 16,2-2-74-1,-5 2-59-15</inkml:trace>
  <inkml:trace contextRef="#ctx0" brushRef="#br0" timeOffset="145749.5541">8042 16035 850 0,'-2'-7'358'16,"2"-7"-210"-16,6-6-47 0,9-1-57 15,4-2-6-15,-1 4 4 16,2 7 2-16,-2 10-5 16,2 7-11-16,4 13-9 15,2 7 6-15,3-2 12 16,2 1 2-16,2-9-7 16,-3-7-5-16,0-9-5 15,-4-5 1 1,-7-9-3-16,-4-1 11 15,-11 1-86-15,-5-1-84 0</inkml:trace>
  <inkml:trace contextRef="#ctx0" brushRef="#br0" timeOffset="145942.5184">8066 16229 1183 0,'6'1'486'0,"11"-1"-288"16,14-2-21-16,24-11-27 0,10-2-40 15,-2 0-59 1,-4 4-17-16,-15 11-19 16,-8 1-4-16,-9 1-19 15,-1 2-67-15</inkml:trace>
  <inkml:trace contextRef="#ctx0" brushRef="#br0" timeOffset="146654.9379">8884 15785 504 0,'-4'0'334'0,"4"0"9"16,3 2-160-16,-3-2-97 15,0 0-16-15,28 7-7 16,34 5-18-16,-19-13-19 16,1-4-7-16,-4-3-5 15,-5 1 1-15,-14 1 3 0,-8 2 4 16,-13 4-1 0,-3 1-5-16,-10 12-8 0,-2 6 0 15,-5 16 9-15,4 5 4 16,10 13 5-1,6 2-7-15,11 0-10 16,5-3-2-16,1-11 0 0,2-8 2 16,-4-14 3-16,-1-10-12 15,-6-14-129-15,-5-6-124 16</inkml:trace>
  <inkml:trace contextRef="#ctx0" brushRef="#br0" timeOffset="146835.0266">8912 16000 620 0,'3'2'395'0,"7"2"20"0,10 1-220 15,7-3-16-15,14-2-64 0,8 4-32 16,7-4-49-16,4 7-11 16,-8-5-27-16,-7-2-92 15</inkml:trace>
  <inkml:trace contextRef="#ctx0" brushRef="#br0" timeOffset="147023.2562">9455 16194 1359 0,'0'-2'570'0,"0"-1"-326"16,1 0-49-16,-1 2-76 16,0 0-38-16,0 0-35 15,0 0-71-15,0 0-206 0</inkml:trace>
  <inkml:trace contextRef="#ctx0" brushRef="#br0" timeOffset="147637.7949">9846 15993 514 0,'6'-3'309'16,"5"-1"-7"-16,-3-7-34 15,-4-1-53-15,0-5-31 16,-5 0-59-16,0-4-21 0,-8 2-33 15,-10-2-14-15,2 3-21 16,-5 3-11-16,0 8-15 16,3 6-5-16,-2 6-9 15,0 5-5-15,5 5-5 16,7 2-2-16,9 1 4 16,4 2 1-16,10-5 6 15,5 0 3-15,0-9 2 16,3-2 1-16,0-4-1 15,-4-4 0-15,1 1-3 16,-2 0-3-16,-3 3-3 16,2 7-1-16,-1 11 1 15,-2 5 2-15,-4 13 5 16,-5 1 2-16,-9 1 7 16,-4 1 3-16,-9-8 19 15,1-7 13-15,-5-12 8 0,0-6 1 16,2-10-20-16,-8-8-11 15,6-4-9-15,5-2-38 16,4-1-138-16,10 6-94 16</inkml:trace>
  <inkml:trace contextRef="#ctx0" brushRef="#br0" timeOffset="148138.0681">10027 15780 978 0,'2'2'392'0,"5"5"-244"16,7 4-53-16,12 3-28 16,9-1-17-16,9-7-24 15,1-2-5-15,-4-5-6 0,-6-3 0 16,-12-3 1-16,-8 2 1 15,-10-1 2-15,-3 1-3 16,-4 4-8-16,-4 5-5 16,-7 9-7-16,3 12 3 15,-2 12 16-15,4 3 13 16,5 11 14-16,-2 0 0 0,5 5-10 16,0 1-10-16,5-12-8 15,-2-7-2-15,-1-18 2 16,-2-12 2-16,3-10-6 15,-9-9-19-15,1-6-67 16,-3-4-57-16,-9-7-154 16,2 2-99-16</inkml:trace>
  <inkml:trace contextRef="#ctx0" brushRef="#br0" timeOffset="148297.0802">10078 15996 442 0,'-4'-3'319'0,"-2"-2"25"15,5 3-34-15,5 4-70 16,-4-2-33-16,2 0-42 15,28 8-11-15,45 4-41 16,-29-10-19-16,0 2-38 16,-7-2-14-16,-2-1-25 15,-2-1 14-15,-5-1-134 0,-3-3-201 16</inkml:trace>
  <inkml:trace contextRef="#ctx0" brushRef="#br0" timeOffset="148963.9041">10917 15819 1018 0,'-5'11'454'15,"-2"20"-210"-15,2 8-55 16,-2 12-51-16,4 3-37 0,-2 0-47 16,0 2-16-16,1-9-17 15,1-5-4-15,3-19-5 16,0-11 8-16,5-16 1 16,-4-12 1-16,3-18-5 15,3-4-8-15,-4-5-4 16,-1 0 0-16,-2 0 0 15,0 0 0-15,0 2-1 16,-1 3-1-16,3 14 11 16,0 6 6-16,4 18 0 15,6 8 2-15,4 15-14 0,6 7-4 16,8 5 0-16,5-2-2 16,9 3-2-16,1 0-2 15,0-6 1-15,-3-1 1 16,-11-16 4-16,-2-4 2 15,-10-15 8-15,-4-10 2 16,-1-10 4-16,-4-7-1 0,-4-11-3 16,3 4-3-1,-11-9-1-15,-2 1 0 16,-5 5-3-16,-6 2 0 0,4 12-6 16,-1 9-3-16,3 12-27 15,2 7-49-15,0 9-32 16</inkml:trace>
  <inkml:trace contextRef="#ctx0" brushRef="#br0" timeOffset="156828.9713">2518 17267 388 0,'0'-11'257'16,"0"-6"-21"-16,-11-2-35 0,-2 0-3 15,-15 4-21 1,-6 3-9-16,-12 10-26 16,3 5-23-16,4 11-43 0,4 7-23 15,14 6-43-15,1 5-10 16,14 4-8-16,5-3 0 15,12 4 1-15,9-8 0 16,9-11 3-16,8-2 0 16,6-16 4-16,5-3 1 15,-6-9-2-15,-7-6 0 16,-13-1-4-16,-12 0-1 0,-7-2 5 16,-2 4 1-16,-7 2 3 15,0 3 2-15,-7 12-7 16,-5 3 2-16,2 21 6 15,1 6 5-15,7 14 21 16,1 13 6-16,3 14 11 16,1 6 2-16,3 3-11 15,1-6-10-15,8-17-16 16,5-12-6-16,-2-20-6 0,0-6-1 16,-4-15-26-16,-5-5-30 15,-1-6-183-15</inkml:trace>
  <inkml:trace contextRef="#ctx0" brushRef="#br0" timeOffset="157122.8269">2785 17276 974 0,'-2'0'472'16,"0"2"-189"-1,9 1-148-15,8-1-39 0,15 2-55 16,7-1-7-16,12-3-19 15,0 0-4-15,-15-3-59 0,-1 3-88 16</inkml:trace>
  <inkml:trace contextRef="#ctx0" brushRef="#br0" timeOffset="157300.6835">2859 17415 1122 0,'11'4'450'0,"14"-1"-278"0,12 5-25 0,3-4-58 15,-2-3-17 1,-4-1-18-16,-11-6-69 16</inkml:trace>
  <inkml:trace contextRef="#ctx0" brushRef="#br0" timeOffset="157811.3316">3521 16970 787 0,'-3'-1'389'15,"-1"3"-143"-15,1 12-68 0,2 21-68 16,1 9-22-1,0 24-25-15,0 10-10 16,4 4-28-16,0 0-10 0,10-13-8 16,3-16-1-16,4-10-2 15,2-11-2-15,-1-17-40 16,-2-5-36-16,0-12-128 16,-5-8-173-16</inkml:trace>
  <inkml:trace contextRef="#ctx0" brushRef="#br0" timeOffset="157984.8035">3414 17288 1089 0,'3'2'400'16,"8"1"-289"-16,11 5-48 0,8 1-10 15,9 4-9 1,0-4-27-1,0-3-5-15,4-4-65 0,-3-3-133 0</inkml:trace>
  <inkml:trace contextRef="#ctx0" brushRef="#br0" timeOffset="158283.4173">4054 17291 546 0,'-2'12'367'0,"0"22"52"16,-5-3-126-16,-4 2-88 0,-6 1-43 15,-9-11-77-15,-6 1-29 16,-4-10-26-16,3-12-6 31,1-4-12-31,5-11-14 0,7-4-38 0,7-1-12 16,7-6-11-16,5 3 5 16,9-3 23-16,7 5 6 15,9 9 4-15,5 4 5 0,4 10 8 16,-2 7 15-16,-1 5 28 15,-4 7 8-15,-4-2 5 16,-1 3-10-16,-3-1-15 16,-4-2-6-16,-4-1-18 15,-2-1-82-15</inkml:trace>
  <inkml:trace contextRef="#ctx0" brushRef="#br0" timeOffset="158605.3494">4148 17350 805 0,'6'2'428'0,"3"-1"-67"16,4 13-193-16,-1 7-8 16,-4 4-38-16,-5 5-28 15,-3 0-37-15,-1-5-19 16,1-11-23-16,0 1-8 15,2-14-6-15,2-3-1 16,5-10-3-16,1-10-2 0,3-6 1 16,5-1 0-16,1 0 1 15,4 2 3-15,0 8-3 16,-1 5 1-16,0 15 7 16,-4 8 12-16,-7 17 18 15,-3 1 5-15,-5 3-4 16,-1 4-11-16,2-5-22 15,-1-4-54-15,2-8-202 16</inkml:trace>
  <inkml:trace contextRef="#ctx0" brushRef="#br0" timeOffset="158798.0805">4317 17077 1323 0,'5'0'514'0,"6"0"-315"0,13 6-171 15,6-3-10-15,5 0-8 16,-2-1-16-16,0-2-200 16</inkml:trace>
  <inkml:trace contextRef="#ctx0" brushRef="#br0" timeOffset="159077.9678">4615 17132 560 0,'1'1'358'0,"4"-2"20"16,3-6-117-16,2-7-91 0,1-5-42 16,0-5-53-1,-1 0-12-15,-5 0-2 0,0 0 1 16,-3 7 8-16,-1 4 11 15,-1 5 1-15,0 8-11 16,2 5-27-16,0 8-23 16,3 8-11-16,1 6 7 0,4 5 2 15,-1 4 4-15,1 2-8 32,-1-4-4-32,-2-8-97 0,-2-5-20 0</inkml:trace>
  <inkml:trace contextRef="#ctx0" brushRef="#br0" timeOffset="159697.4792">5021 17524 820 0,'-3'2'347'0,"-1"3"-201"16,10-4-50-16,5 2-25 15,74 22 4-15,21-10 13 16,14 3-6-16,26-8-9 16,12-2-11-16,-6-1-15 15,4 2-11-15,-14-7-19 16,-14-1 12-16,-24-8-142 16,-16-9-153-16</inkml:trace>
  <inkml:trace contextRef="#ctx0" brushRef="#br0" timeOffset="160356.4194">5267 16764 548 0,'-3'0'371'0,"-1"-1"-44"15,-2 15-134-15,4 12-33 16,2 19-65 0,0 12-2-16,3 9-21 0,1 7-17 15,1 2-33 1,0-8-7-16,1-19-6 16,1-12-2-16,-4-25 0 15,2-7 8-15,-2-11 3 0,-3-8 3 16,0-14 1-16,-3-5-8 15,-4-11-4-15,1 0-1 16,-1 1-2-16,-3-5 0 16,-1 1-3-16,6 0-1 0,1-5-4 15,9 10-3-15,11 7-4 16,2 6-1-16,11 13-2 16,0 5-1-16,10 12 2 15,-1 2 2-15,5 11-8 16,-2-3-41-16,-1 5-125 15,-2 0-136-15</inkml:trace>
  <inkml:trace contextRef="#ctx0" brushRef="#br0" timeOffset="160580.6211">5310 16993 792 0,'2'5'352'15,"10"4"-121"-15,9-1-107 16,16 4-49-16,2-7-8 0,5-5-41 16,4 0 6-16,-5-1-229 15</inkml:trace>
  <inkml:trace contextRef="#ctx0" brushRef="#br0" timeOffset="161065.9385">5699 17234 632 0,'2'-7'292'0,"1"-12"-134"0,-1 0-19 16,-4-3-35-16,-5-1-12 0,-1 7-14 16,-4-2-7-16,-4 4-20 15,0 1-10-15,-4 2-18 16,3 6-11-16,2 5-16 15,5 9-7-15,1 11-7 32,5 3 0-32,4 0 3 0,4 1 3 0,6-3 4 15,0-6 4 1,7 0 4-16,-2-8 1 0,6-7 4 16,-2-2 0-16,-3-12 1 15,0 2 0 1,-6-2-2-16,1 2 1 15,-6 5-2-15,-4 4 3 0,-2 9 37 16,-1 9 13 0,-5 12 24-16,0 4 3 0,0 8-25 15,2 1-11-15,-2-4-18 16,1-6-9-16,2-9-11 16,4-8-5-16,3-7-61 15,1-2-75-15</inkml:trace>
  <inkml:trace contextRef="#ctx0" brushRef="#br0" timeOffset="161499.5497">5791 17292 889 0,'2'-1'407'0,"3"-3"-183"16,12 2-105-16,5 1-23 15,11 2-42-15,0 7-14 0,-11 2-14 16,-2 3-2-16,-17 1 0 15,0-3 1-15,-6 4-4 16,-5 2-1-16,2-6-1 16,-10-4-1-16,8-6-6 15,-4-2-7-15,10-4-10 16,8 3-4-16,5 0-3 16,9 2 4-16,-3 2 6 15,-4 3 0-15,-6 7 6 16,-4 0 6-16,-6 6 5 15,1 2 2-15,-13-3 0 16,-4-1 3-16,-4-10-72 0,0-6-89 16</inkml:trace>
  <inkml:trace contextRef="#ctx0" brushRef="#br0" timeOffset="161928.2885">6066 17212 996 0,'0'10'417'16,"0"11"-250"-16,-2 4-15 0,6 3-52 15,2 0-30-15,3-4-40 16,5-1-9-16,0-9-10 15,2-6-2 1,1-8 2-16,0-2 0 0,1-11 2 0,-1-3-1 16,-3-5-1-16,-3-2-2 15,-5 3-1-15,-1 0-1 16,-2 7-2-16,2 5-1 16,-1 5 2-16,1 4 6 15,-1 9 12-15,1 8 8 16,1 10 3-16,-4 7-3 15,-2 5-7-15,-2-4-6 16,-10-4 1-16,2-7 0 0,-7-7 2 31,-4-2 0-31,-3-16-6 0,-3 3 0 16,2-14-70-16,3-2-84 16</inkml:trace>
  <inkml:trace contextRef="#ctx0" brushRef="#br0" timeOffset="162560.0916">5237 17783 543 0,'-3'3'344'15,"-4"12"46"-15,1 10-148 16,1 12-101-16,0 4-3 15,5 3-51-15,1-3-32 16,2-3-27-16,1-8-9 0,0-13-9 16,0-6-2-16,1-9 6 15,-4-2 1-15,-2-5 1 16,0 3 1-16,0 1-8 16,-7-24-2-16,-7-35-4 15,12 30-1-15,3-3-2 16,2-3 0-16,2-5-1 15,4 0-2-15,4-4 1 16,5 6-2-16,6 8-2 0,5 5 0 16,8 17-1-16,5 8-1 15,5 10 2-15,-4 5-2 16,-4 10-103-16,-4-1-97 16</inkml:trace>
  <inkml:trace contextRef="#ctx0" brushRef="#br0" timeOffset="162766.5418">5214 17884 912 0,'3'4'388'16,"3"1"-190"-16,17 1-117 15,7 1-7 1,14-4-31-16,6-2-19 16,-1 0-55-16,-7 0-142 0</inkml:trace>
  <inkml:trace contextRef="#ctx0" brushRef="#br0" timeOffset="163246.087">5700 18024 478 0,'-1'-6'282'0,"-2"-11"3"15,0 8-87-15,0-9-46 16,-3 2-22-16,-4 5-38 16,-5-3-10-16,-4 8-19 0,-3 6-13 15,4 7-27-15,2 2-9 16,3 11-12-16,5 1-2 16,6-1-2-16,3 0-2 15,6-7 0-15,4-2 2 16,5-5 4-16,-1-6 1 15,6-6 4-15,-4-7 0 0,0-3 0 16,0 3-1 0,-7 0-2-16,2 1-3 0,-5 8-4 15,0 6 4-15,1 13 19 16,-1 6 13-16,-3 14 17 16,1 2 0-16,-5 19-1 15,-1 1-8-15,-6-1-10 16,-3-1-5-16,2-18-14 15,0-11-5-15,5-13-50 16,1-8-73-16</inkml:trace>
  <inkml:trace contextRef="#ctx0" brushRef="#br0" timeOffset="164742.3171">5873 18027 382 0,'0'0'233'0,"5"0"41"0,-4 4-82 16,-1-4-35-16,0 0-10 16,2-1-50-16,18-2-17 0,33-2-17 15,-35 8-8-15,-4 5-13 16,-1 6-3-16,-14 3-8 16,-3 2-2-16,-4 0-6 15,-7-1-3-15,6-7-4 16,1-2 1-16,0-6-7 15,8-3-6-15,3-5-8 16,-3-1-5-16,0 5-2 16,0 0 4-16,6 0 3 15,10 1 1-15,27 15 8 0,-35 3 9 16,-4 6 13-16,-2 3 4 16,-7-3 6-1,-4-2-4-15,-5-13-5 0,-2-6-4 16,2-11-16-16,0-3-28 15,9 0-101-15,5-1-88 0</inkml:trace>
  <inkml:trace contextRef="#ctx0" brushRef="#br0" timeOffset="165130.4672">6138 17863 965 0,'1'0'482'16,"4"0"-162"-16,5 8-122 16,5 3-38-16,11 8-46 15,-2 2-17-15,10 1-44 16,2 4-13-16,-1 0-20 15,-2-6-7-15,-7-2-34 16,-10-2-40-16,-4-12-123 16,-1 3-111-16</inkml:trace>
  <inkml:trace contextRef="#ctx0" brushRef="#br0" timeOffset="165344.0903">6416 17797 907 0,'-9'-4'445'15,"-8"9"-148"-15,-5 4-71 0,-8 17-64 16,0 7-42-16,-4 3-52 16,-6 2-23-16,5-9-26 15,5-1-8-15,12-7-17 16,8-5-48-16</inkml:trace>
  <inkml:trace contextRef="#ctx0" brushRef="#br0" timeOffset="169295.9488">6826 17413 730 0,'6'0'371'0,"6"1"-111"0,7-1-115 15,7-2-36 1,9-1-39-16,8 3-17 16,4 3-28-16,2 0-8 15,-9 3-15 1,-5-3-39-16,-15 0-180 0</inkml:trace>
  <inkml:trace contextRef="#ctx0" brushRef="#br0" timeOffset="169468.9683">6891 17503 783 0,'-1'8'346'0,"5"6"-152"0,10 0-33 0,12-3-32 16,8-6-7-16,14-2-38 15,1 1-19 1,2-2-20-16,-3 3-69 15</inkml:trace>
  <inkml:trace contextRef="#ctx0" brushRef="#br0" timeOffset="169982.6339">7734 16854 886 0,'0'-4'434'15,"0"-4"-186"-15,-3 12-93 16,3 10-37-16,-2 16-46 16,0 11-4-16,-3 19-22 15,-2 7-12-15,3 10-19 0,1 4-11 16,8-5-3-16,10-3 3 16,12-20-1-16,5-9 0 15,5-16-4-15,-3-11-13 16,-1-5-46-16,-8-11-47 15,-3-11-180-15</inkml:trace>
  <inkml:trace contextRef="#ctx0" brushRef="#br0" timeOffset="170157.0915">7608 17202 762 0,'-3'-2'406'0,"-3"2"-127"16,6 1-75-16,0-1-93 15,6 2-31 1,24 6-19-16,47 12-13 16,-26-16-26-16,-3-1-3 15,-3-1-54-15,-2-1-105 0</inkml:trace>
  <inkml:trace contextRef="#ctx0" brushRef="#br0" timeOffset="170473.9985">8306 17223 829 0,'-5'20'423'0,"-8"17"-140"15,-13 3-93-15,-2-5-36 0,-9-7-65 32,3-7-31-32,1-14-26 0,3-7-7 0,5-10-16 15,4-6-13-15,11-3-20 31,3-1-7-31,9-2-1 16,8 1 5-16,4 1 11 16,8 1 2-16,4 8 1 15,1 4 10-15,3 8 24 16,-2 7 15-16,0 10 30 0,-4 7-1 16,-3 5-18-16,-3 2-8 15,-3-1-20-15,-2-7-23 16,1-4-134-16,-3-10-129 15</inkml:trace>
  <inkml:trace contextRef="#ctx0" brushRef="#br0" timeOffset="170776.7587">8409 17260 795 0,'4'0'422'0,"4"0"-89"15,1 9-92-15,0 7-75 16,2 4-26-16,-3 5-41 15,-2-2-16-15,-4 0-36 16,-2-2-12-16,-2-9-16 16,0-3-4-16,6-11-2 15,3-9-7-15,4-12-6 16,2-5-5-16,4-4-3 0,1 1 2 16,3 3 3-1,4 6-2-15,0 9-1 0,2 5-2 16,-8 14 14-16,-5 7 7 15,-7 15 7-15,-4 1 3 16,-3 5-9-16,0 3-5 0,2-8-58 16,1-4-75-1,3-13-469-15</inkml:trace>
  <inkml:trace contextRef="#ctx0" brushRef="#br0" timeOffset="171012.1976">8566 17020 1274 0,'15'-3'490'0,"16"3"-368"15,-16 0-23 1,1 0-48-16,50 0-20 0,-5 2-71 0,-3 1-131 0</inkml:trace>
  <inkml:trace contextRef="#ctx0" brushRef="#br0" timeOffset="171349.8526">8958 17014 623 0,'2'-10'340'15,"4"-16"-30"-15,2 2-68 16,-2-2-33-16,3-3-25 0,-4 3-47 16,1 2-24-16,-2 9-15 15,-3 6-7-15,1 9-28 16,1 6-6-16,2 12-18 16,4 5-4-16,2 13 2 15,1 1-1-15,-2 0-14 16,-2-4-3-16,-2-10-112 15,-1 0 455-15</inkml:trace>
  <inkml:trace contextRef="#ctx0" brushRef="#br0" timeOffset="172005.2775">9393 17389 808 0,'-4'0'370'0,"2"3"-184"0,12 2-88 16,38-1-57-16,23 1 2 0,48-7 64 16,23-5 9-1,36-4 1-15,1 0 0 16,-1 3-39-16,-5 2-27 15,-40 4-27-15,-14 2-8 0,-33 3-24 16,-20 0-57-16</inkml:trace>
  <inkml:trace contextRef="#ctx0" brushRef="#br0" timeOffset="173242.2065">9582 16759 1002 0,'0'1'392'0,"4"4"-235"15,6-3-63-15,12 4-36 16,6-4 0-16,16-2-28 0,-1 0-10 0,2-3-5 15,-7-3 1-15,-14 0 2 16,-2-1-1-16,-17 3-11 31,-1 4-3-31,-5 9-7 16,-5 12-5-16,6 18 4 16,-5 5 0-16,-6 10 3 15,7 3 2-15,-6-6 3 16,8-4 2-16,7-9 14 15,2-13-40-15,-2-15-175 16</inkml:trace>
  <inkml:trace contextRef="#ctx0" brushRef="#br0" timeOffset="173406.5304">9642 16977 1016 0,'2'0'441'15,"8"-1"-183"-15,9 6-94 0,15-4-61 16,3-1-14 0,4 0-52-16,-1-3-12 0,-5 3-68 15,-2-1-117-15</inkml:trace>
  <inkml:trace contextRef="#ctx0" brushRef="#br0" timeOffset="173604.9995">10083 17102 867 0,'-2'0'502'0,"-1"-2"-19"15,3 2-361-15,0 0-40 16,0-1-131-16,0 0-111 15</inkml:trace>
  <inkml:trace contextRef="#ctx0" brushRef="#br0" timeOffset="174193.283">10412 16881 447 0,'5'0'254'16,"6"-2"-22"-16,-2-1-20 15,-3-5-22-15,1 1-21 16,-4-3-44-16,-3-1-22 15,-2-4-39-15,-4-3-12 16,-4-1-19-16,-4 1-7 0,-7 0-11 16,-4 3-5-16,-3 5-9 15,0 7-3 1,3 8-7-16,5 7-4 0,5 4-4 16,5 1-2-1,13 3 2-15,1 1 4 16,11-4 7-16,0-1 5 15,5-8 3-15,2-1 3 0,-3-6 1 32,2-2 0-32,-7-6-6 15,-1-1-2-15,-6 0-3 16,-4 1 0-16,0 7-2 0,1 0-1 0,3 7-1 16,1 4 1-16,6 7 16 15,-2 3 5 1,-1 5 22-16,-3 4 16 15,-10 1 22-15,-7-1 12 16,-8 4-1-16,-8-6-11 0,-6-2-15 16,-4-6-9-16,9-13-14 15,0-7-5-15,7-11-20 16,9-3-30-16,7-4-97 16,3-3-97-16</inkml:trace>
  <inkml:trace contextRef="#ctx0" brushRef="#br0" timeOffset="174573.7994">9371 17786 716 0,'0'3'391'0,"8"3"18"15,6 3-243-15,11 1-80 16,12-1-5-16,11-2-50 16,2-6-8-16,6-4-100 0,0-10-174 15</inkml:trace>
  <inkml:trace contextRef="#ctx0" brushRef="#br0" timeOffset="174924.0435">9883 17792 656 0,'-1'-1'350'16,"2"-5"-56"-16,3 1-118 0,4-10-67 16,4-5-32-16,2-10-36 15,0-2 2-15,-2 1 19 16,1 3 11-16,-7 12 21 16,-3 1-1-16,-3 15-24 0,-1 3 1 15,-1 18-13 1,2 8-7-16,-1 11 4 15,1 6-13-15,1 4-18 16,0 2-3-16,1-8-10 16,2-4 0-16,0-14-13 15,1-8-45-15,2-13-152 0,0-5-123 0</inkml:trace>
  <inkml:trace contextRef="#ctx0" brushRef="#br0" timeOffset="175102.257">10217 17897 1416 0,'2'1'602'16,"2"4"-315"-1,-5-2-99-15,1-3-70 16,0-1-38-16,1 0-80 0,8-2-73 15,-5 0-424-15</inkml:trace>
  <inkml:trace contextRef="#ctx0" brushRef="#br0" timeOffset="175492.432">10438 17846 945 0,'5'-9'407'0,"7"-12"-206"0,0 0-45 15,6-11-34-15,-2 1-17 16,1-1-22-16,-2-5-9 15,-1 8-17 1,0-1-9-16,-6 10-17 16,-3 7 4-16,-5 8-2 15,0 5-2-15,0 6-5 0,0-6-11 16,0 0 14-16,2 21 12 16,2 48 17-16,-3-21 7 15,1 16-14-15,-1 1-11 0,3-2-16 16,4-8-7-16,3-21-38 15,0-11-57-15,1-21 66 16</inkml:trace>
  <inkml:trace contextRef="#ctx0" brushRef="#br0" timeOffset="176393.8637">11224 17345 787 0,'0'-9'333'0,"0"-9"-179"16,3-5-46-16,11-5-44 16,1 1-6-16,9 7-15 15,-4 9-4-15,4 18 7 16,-1 10 1-16,0 12 6 16,5 2 5-16,-3-2-6 15,4-6-9-15,2-12-13 0,2-9-4 16,0-10 1-16,-6-6-2 15,-9-4-33 1,-6 0-36-16,-12 3-133 16,-6 5-140-16</inkml:trace>
  <inkml:trace contextRef="#ctx0" brushRef="#br0" timeOffset="176597.1395">11241 17494 893 0,'-3'4'415'0,"5"0"-138"15,2 5-77-15,22-7-49 16,7-2-14 0,21-2-43-16,8 0-26 0,10-1-30 15,-1 0-9-15,-14 2-63 16,-7 2-83-16</inkml:trace>
  <inkml:trace contextRef="#ctx0" brushRef="#br0" timeOffset="182046.8626">11911 17320 833 0,'-2'3'365'0,"2"6"-178"15,12-1-65-15,5-1-13 16,25 0-35-16,7-5-23 16,15-2-34-16,0-2-6 15,-3-5-82-15,-4 0-168 16</inkml:trace>
  <inkml:trace contextRef="#ctx0" brushRef="#br0" timeOffset="182501.8902">12569 17054 854 0,'-21'-8'422'15,"-11"0"-166"-15,0 1-102 16,0 7-32-16,13 4-67 16,4 6-24-16,16 12-29 15,9 1-6-15,23 15-5 0,11 4 2 16,4 3 5-16,10 5 5 16,-18-4 9-16,-11-1 2 15,-12-4 3-15,-19-7-1 16,-13-1 1-16,-8-8 3 31,-17-10 5-31,7-1-5 0,3-18-26 0,8-8-12 16,14-14-18-16,8-6-1 15,12-9 17-15,7-4 8 0,11-4 9 16,0-4 6-16,-2 1 11 16,-3 4 3-16,-13 12 34 15,-9 8 4-15,-14 11-3 16,-16 3-3-16,-11 11-40 15,-2 5-8-15,4 5-83 16,6 2-100-16</inkml:trace>
  <inkml:trace contextRef="#ctx0" brushRef="#br0" timeOffset="182987.3663">12896 17255 670 0,'-12'-2'337'0,"-9"-3"-138"0,5-11-57 0,-2-5-22 15,10-9-59-15,5-3-18 16,5-1-17-16,11 2 10 15,5 9 34 1,4 1 11-16,5 15 9 0,6 6-13 0,1 11-25 16,-4 13-1-16,-6 15 6 15,-13 9 7-15,-12 10-8 16,-9 4-8-16,-18-3-18 16,-3-5-6-1,-4-11-6-15,1-11-2 0,9-15 0 31,1-6-2-31,7-11-9 0,3-4-7 0,10-3-17 16,4-1-4-16,4-1 4 16,4-3 0-16,5 4 4 15,1 4 0-15,7 8-1 32,2 7 7-32,4 7 9 0,6 0 6 0,-2 4 5 15,-1-5 0-15,-3-6-2 0,-4 1 2 16,-1-13-93-16,-1-5-131 15</inkml:trace>
  <inkml:trace contextRef="#ctx0" brushRef="#br0" timeOffset="183493.3981">13359 17051 594 0,'-7'0'329'16,"-9"0"-40"-16,2 7-87 0,6 8-81 15,2 1-34-15,6 1-55 16,2-2-12-16,11-4-6 16,1-3 0-1,9-8 26-15,-1-7 14 16,-6-9 29-16,-3-5 11 0,-13 1 8 16,-10 1-1-16,-12 7-22 15,-6 3-16-15,-5 9-41 16,1 3-17-16,11 7-62 15,6 2-87-15</inkml:trace>
  <inkml:trace contextRef="#ctx0" brushRef="#br0" timeOffset="184255.7997">14031 17415 688 0,'-16'-7'335'0,"-19"-13"-101"16,6-7-73-1,18-16-60-15,10-3-26 16,17-4-38-16,10 2 3 0,16 10 12 16,0 8-2-1,8 22-11-15,2 9-18 0,10 29-26 16,8 12-2-16,26 12 2 15,9 7 3-15,11-3 1 32,11-8 1-32,13-16 1 0,5-12 0 0,13-21 3 15,0-4 2-15,-26-12 5 16,-9-3 3 0,-33-5 4-16,-21 0 2 15,-27-5 8-15,-15 2 0 16,-25 1-11-16,-8 2-4 15,-13 4-13-15,-5 2-3 16,-6 4 3-16,1 3 1 16,2 4 2-16,2 1 0 15,11 4-10-15,8 1-10 0,13 8-7 16,15 3-2-16,20 9 8 16,7 2 8-16,16 8 4 15,-1 1 2-15,-7 3 4 16,-17 2 3-16,-17-2 17 15,-12 1 6-15,-26-3 6 16,-4-2 2-16,-23-8-54 16,-7-5-53-16</inkml:trace>
  <inkml:trace contextRef="#ctx0" brushRef="#br0" timeOffset="185011.5806">14597 16571 608 0,'-3'4'358'0,"5"6"1"15,-2 12-224-15,-4 12-14 16,8 10-42-16,-7 5-20 15,2 2-28-15,1-4-9 16,-4-13 0-16,2-9-44 16,-2-14-203-16</inkml:trace>
  <inkml:trace contextRef="#ctx0" brushRef="#br0" timeOffset="185176.9725">14430 16736 688 0,'3'0'412'15,"5"0"13"-15,13 0-289 16,8-1-27-16,17 1-57 16,3 0-23-16,1 2-21 15,-2-2 6-15,-6 1-132 16,-2-1-136-16</inkml:trace>
  <inkml:trace contextRef="#ctx0" brushRef="#br0" timeOffset="185591.3386">14914 16636 928 0,'-1'2'447'16,"-2"7"-165"-16,3 12-131 0,-2 7-26 15,2 6-45-15,-1 1-22 16,-3-3-23-16,2-1-9 16,-4-8-9-16,3-6 0 15,-1-12 6-15,2-5-1 16,0-8-4-16,0-6-4 15,-3-9-13-15,1-1-1 16,1-3 1-16,0-2-1 16,1 3 0-16,2 0 0 0,3 4-3 31,1 3 0-31,6 6-4 0,0 0-1 16,5 3-3-16,2-2-2 15,5 5 0 1,7 3 0-16,6 2 3 0,-3 4 2 0,-3 0 7 15,1 4 1-15,-14 1 4 16,-4-4 1 0,0 5 2-16,-13-3 1 0,2 4 2 0,2 5 6 15,-3 3 9 1,-1 4 4 0,1 6 3-16,0 3-6 15,0 5-12-15,5 1-5 0,-2-4-69 16,7 3-96-16</inkml:trace>
  <inkml:trace contextRef="#ctx0" brushRef="#br0" timeOffset="186145.043">14163 17732 586 0,'-5'0'354'0,"-13"0"26"16,-2 5-167-16,0 8-71 15,-2 0-36-15,9 9-67 0,16-3-21 31,-2-10-14-31,0 1-3 0,24 26 2 0,8-2 1 16,2-13 2 0,-14-17 3-16,-6-6 12 0,-8-6 8 15,-6-7 6 1,-1-5 1-16,-8-11-7 0,-1-3-6 16,-5-9-7-1,5-5 0-15,5 3-2 0,2 2-3 0,7 7-5 31,3 9-6-31,-3 10-10 0,8 2-3 0,2 12 18 16,-1 1-58-16,7 6-134 31,-1 6-148-31</inkml:trace>
  <inkml:trace contextRef="#ctx0" brushRef="#br0" timeOffset="186300.2371">14305 17752 1112 0,'-3'6'475'32,"-3"12"-262"-32,1 4-42 0,5 3-75 0,4 4-34 31,4-5-20-31,0-5-78 0,3-4-237 0</inkml:trace>
  <inkml:trace contextRef="#ctx0" brushRef="#br0" timeOffset="186593.9707">14627 17818 658 0,'-5'-11'338'0,"-8"-6"-95"16,-3 1-19-16,-7 4-28 15,-4 3-38-15,-2 3-53 16,1 4-28-16,5 9-38 0,7 4-12 16,8 10-12-16,4 3 3 15,14 3-1-15,6-1-1 16,10-4-4-16,3-3-1 16,0-10-3-16,-3-1-1 15,-5-7 9-15,-6-2-30 16,-2-8-102-16,-10-6-102 0</inkml:trace>
  <inkml:trace contextRef="#ctx0" brushRef="#br0" timeOffset="186731.0621">14538 17570 642 0,'-1'-6'454'0,"-5"-8"77"16,0 3-183-16,1 4-149 15,-2 4-57-15,4 9-103 16,2 2-33-16,3 7-82 15,4 1-81-15</inkml:trace>
  <inkml:trace contextRef="#ctx0" brushRef="#br0" timeOffset="187043.7178">14716 17856 940 0,'1'5'438'0,"7"6"-154"15,1 1-118-15,9-2-58 16,1-3-33-16,-1-5-42 16,5-4-7-16,-5-11-2 15,-3-2 0-15,-8-5 0 16,-6 0-1-16,-5 1-2 16,-5 2-3-16,-5 2-11 15,-2 6-5-15,-2 5-6 16,1 4-5-16,3 7-3 15,2 8 1-15,6 10 3 0,3 7 2 16,3 6 12-16,0 1 1 16,4 5 1-16,3-3 1 15,1-3-12 1,2-4-69-16</inkml:trace>
  <inkml:trace contextRef="#ctx0" brushRef="#br0" timeOffset="187525.2747">14998 17875 1025 0,'-2'8'425'0,"1"10"-257"15,3 1-41-15,8 0-54 16,8 0-23-16,6-6-27 15,0-6-5-15,-1-8-1 16,-2-10 2-16,-9-8 1 16,1-6 1-16,-7-6-2 15,-4-1-2-15,-5-4-4 16,-4-1-2-16,-13-2-5 16,-4 1-1-16,-11 2-2 15,-5 5 0-15,8 15-4 16,4 8-4-16,15 12-2 15,7 4 2-15,11 7 3 16,9 0 2-16,15 2 1 0,7 0-1 16,6-5-68-16,2-1-88 15</inkml:trace>
  <inkml:trace contextRef="#ctx0" brushRef="#br0" timeOffset="188048.9712">15315 17784 744 0,'-3'6'350'15,"-2"12"-151"-15,0 5-46 16,4 6-53-16,4 0-24 16,3-2-19-1,5-3-9-15,7-8-16 0,0-2-8 16,1-10-6-16,1-5 3 0,-5-9 4 15,1-4 1-15,-5-4-3 16,-4-2-4-16,-3 0-4 16,-4 1-2-16,0 5-4 15,-3 2 4-15,1 12 0 16,0 3 0 0,2 8 9-16,1 7-2 15,2 3 12-15,4 2 3 0,6-1-7 16,3-4-1-16,6-6-3 15,1-5 10 1,-2-9 25-16,1-4 3 0,-12-10 4 0,1-1-11 16,-8-4-22-16,-2-3-9 15,-1-2-76-15,-7-1-78 16</inkml:trace>
  <inkml:trace contextRef="#ctx0" brushRef="#br0" timeOffset="188480.1969">15792 17786 866 0,'-10'6'377'16,"-10"7"-208"-16,2 3-46 15,4 8-73-15,1-1-17 0,11-1-14 16,3 2 1-16,13-6 2 16,5-1 0-16,5-8-2 15,1-4 0-15,-4-5 7 16,-2-6 17-16,-10-1 32 16,-5 0 7-16,-11-2-1 15,-8 0-15-15,-10 0-36 16,-3-1-10-16,4 3-13 15,4 2-53-15,15 1-206 16</inkml:trace>
  <inkml:trace contextRef="#ctx0" brushRef="#br0" timeOffset="188798.5644">15875 17828 681 0,'1'1'399'0,"3"4"2"0,1 5-148 15,1 6-76-15,3 3-34 16,-3 1-69-16,0-1-26 16,1-9-21-16,-1-3-11 15,2-7-7 1,1-4 0-16,3-8-1 0,3-3 0 16,-1-3-4-16,1-2-3 15,3 4-1-15,-2 1 0 16,1 8-1-16,-2 5-1 15,-4 6-1-15,-3 8 12 16,-4 6 20-16,1 3 10 16,1 3 15-16,-4-1-10 15,0 4-16-15,-2-3-9 16,0-7-9-16,2-5-24 0,-1-4-310 16</inkml:trace>
  <inkml:trace contextRef="#ctx0" brushRef="#br0" timeOffset="198065.9846">16938 17170 688 0,'-9'-6'354'0,"-13"-10"-94"15,-4 2-59-15,-2 4-71 16,-1 1-25-16,3 14-44 16,-2 5-16-16,0 15-21 15,3 5-10-15,5 9-7 16,11 7-2-16,10 1-2 15,10-1 0-15,7-8 1 16,-1-8 0-16,12-10 3 16,1-6 3-16,5-10 3 15,0-8 2-15,-8-12 2 16,-3-4 0-16,-6-5-1 16,-5 2-1-16,-8 4-2 15,-6 2-1-15,-7 12-3 16,-6 5 6-16,-2 18 14 15,4 8 8-15,-2 13 14 0,4 9-2 16,3 5 6-16,2 1-3 16,5 0-11-16,4-2-5 15,3-8-17-15,1-6-5 16,0-12-27-16,-1-7-42 16,-1-12-100-16,-3-7-82 15</inkml:trace>
  <inkml:trace contextRef="#ctx0" brushRef="#br0" timeOffset="198393.8535">17148 17216 904 0,'0'1'426'0,"5"5"-135"0,11-1-101 16,13 2-72-16,6 0-21 15,9-3-52-15,-3-2-14 16,-2-2-9-16,-6-1-24 16,-6-4-101-16,-7 1-90 15</inkml:trace>
  <inkml:trace contextRef="#ctx0" brushRef="#br0" timeOffset="198568.5485">17216 17325 961 0,'2'4'429'0,"8"5"-201"15,5 0-32-15,11-3-51 16,5-1-30-16,4-3-52 16,-1-2-18-16,-4-4-35 15,-4-1-64-15</inkml:trace>
  <inkml:trace contextRef="#ctx0" brushRef="#br0" timeOffset="199440.2697">18081 17046 526 0,'-7'-3'310'0,"-13"-10"-21"15,-5 2-47-15,-4 4-67 16,-9 0-27-16,0 8-49 15,1 1-25-15,3 9-34 16,7 5-11-16,12 8-17 16,12 3-3-16,12 2-4 15,8-1-1-15,14-6 0 16,6-2 1-16,1-13 5 0,5-4 2 16,-11-10 3-1,-5-6 3-15,-6-3 1 16,-6-3-1-16,-10-3-1 15,-3 4-3-15,-7 2-4 16,-6 5-5-16,2 9-5 0,0 2-5 0,2 8-5 16,0 2-1-16,7 8 0 15,0 3 2 1,0 8 2-16,7 6 2 16,0 5 7-16,0 6 4 15,0 5 6-15,-6-4 3 16,-6-3 5-16,-8-6 1 0,-8-10 7 15,-6-7 0 1,-9-14-1-16,-4-8-3 0,0-9-9 16,4-3-5-16,11-2-9 15,11 1-3-15,13-1-32 16,6-1-31-16,11 4-76 0,6-1-59 16</inkml:trace>
  <inkml:trace contextRef="#ctx0" brushRef="#br0" timeOffset="199924.291">18292 17067 940 0,'-8'0'456'16,"-8"0"-180"-16,9 6-119 15,2 7-33-15,8 6-36 16,8 1-11-16,15 11 5 16,5 2-5-16,14 4-26 0,-2 8-13 15,-12 0-20-15,-8-3-2 16,-19-2 0-1,-11-5 2-15,-13-11-1 0,-4-5-6 16,-11-11-20-16,2-4-14 16,2-8-23-1,4-3-6-15,14-6-7 0,6-8 1 0,10-4 13 16,10-3 9-16,10-7 21 16,7 2 9-16,9-6 4 15,1-2 2-15,-2 4 2 16,-5-2 4-16,-15 8 5 15,-10 7 6-15,-17 0 33 16,-5 10 7 0,-25 3 4-16,-10 0-2 0,-2 13-35 15,-5 1-11-15,19 6-23 16,13 5-58-16,17-1-179 16</inkml:trace>
  <inkml:trace contextRef="#ctx0" brushRef="#br0" timeOffset="200430.162">18794 16994 522 0,'-8'-5'337'0,"-8"-2"12"15,-2 0-71-15,-1 7-90 0,4 2-55 16,5 4-83-16,4 4-25 16,10 2-19-16,5 2-1 15,8-4 4-15,6-1 4 16,6-3 7-16,-1-5 8 15,-2-1 28 1,-6-10 21-16,-13-2 31 16,-6 2 7-16,-17-2-23 15,-8 5-24-15,-13 2-41 16,0 0-19-16,7 5-40 16,7 4-75-16</inkml:trace>
  <inkml:trace contextRef="#ctx0" brushRef="#br0" timeOffset="204856.9659">19305 15662 437 0,'5'-18'236'15,"7"-12"-16"-15,0 5-93 0,2 20-51 16,-3 9-3-16,-5 22-13 15,-1 18-15-15,-4 30 1 16,0 22-4-16,1 14-10 16,5 8-4-16,8-11-5 15,2-11-3-15,11-14-6 16,1-15-1-16,3-22 2 16,4-12 2-16,-3-18 3 15,-6-8 1-15,-10-7 13 16,-11-4 0-16,-14 0-10 15,-1 8-9-15,-9 15-23 16,-7 2-8-16,7 29-3 0,-1 11 1 16,13 34 5-16,10 20 3 15,0 11 6-15,6 4 4 16,-6-2 3-16,6-2 3 16,-6-15 2-16,-3-12 1 15,-4-28 0-15,-2-15 4 0,2-27-102 16,3-12-117-16</inkml:trace>
  <inkml:trace contextRef="#ctx0" brushRef="#br0" timeOffset="205178.2803">19840 16348 920 0,'7'1'360'0,"15"5"-230"0,8-1-39 16,8-1-11-1,5 0-19-15,0-2-28 16,1-1-11-16,0-2-48 0,-5-4-87 16</inkml:trace>
  <inkml:trace contextRef="#ctx0" brushRef="#br0" timeOffset="205522.1799">19878 16457 450 0,'-5'-1'241'16,"-1"1"-48"-16,9 2-47 15,19 1-40-15,6-1-21 0,10 1-32 16,1 1-19-16,-2 0-22 15,-5-4-2-15,-8-3 2 16,-5-4 1-16,-10-6 3 16,-3 2 1-16,-9-5-2 15,1 0-3-15,-3-4-4 16,1-3-3-16,5 7-5 16,2 2 15-16,8 13 30 15,3 7 19-15,4 13 40 16,3 8 1-16,-5 7 15 15,-3 0 3-15,-10-2-13 16,-5-8-10-16,-7-10-37 16,-2-4-17-16,-4-7-69 15,0-1-100-15</inkml:trace>
  <inkml:trace contextRef="#ctx0" brushRef="#br0" timeOffset="206933.8212">20852 15753 707 0,'-20'16'342'0,"-29"29"-101"0,0 16-51 15,1 24-46-15,7 16-18 16,21 21-46-16,13 5-23 16,21-2-31-16,11-11-8 15,18-29-7-15,7-19-3 16,11-25-54-16,2-15-80 16</inkml:trace>
  <inkml:trace contextRef="#ctx0" brushRef="#br0" timeOffset="207413.1066">20965 16065 680 0,'-1'-2'391'0,"0"-2"-64"0,7 0-178 0,-6 4-33 15,12 1-49 1,55 14-5-16,-19-5-26 15,2-4-12-15,-4-5-7 16,-4-2 0-16,-9-8 2 16,-5 1 0-16,-11-1-1 0,-5-5 0 15,-12 3-4 1,-5 1-4-16,-11 4-6 16,-6 6-4-16,0 11-6 15,-1 9 0-15,5 14 1 16,3 3 3-16,3 10 6 0,6 0 4 15,6 10 2-15,5 6-1 16,4-6-4-16,-2-1 0 16,1-18 0-16,-2-12 1 15,-1-9-44-15,-3-9-53 16,-4-13-296-16</inkml:trace>
  <inkml:trace contextRef="#ctx0" brushRef="#br0" timeOffset="207590.9971">20964 16311 675 0,'1'1'345'0,"2"0"-62"15,12 4-69-15,10-2-67 16,9-2-23-16,18 3-61 16,0-3-20-16,5 2-18 15,-7 1-3-15,-7-1-29 16,-6 1-73-16</inkml:trace>
  <inkml:trace contextRef="#ctx0" brushRef="#br0" timeOffset="207926.0192">21449 16469 1061 0,'-1'4'544'15,"-3"2"-182"-15,4 2-142 16,-1 0-47-16,1-3-85 16,0-4-29-16,0 0-35 0,0-2-3 15,0 0 3-15,0 0-41 16,0 0-194-16</inkml:trace>
  <inkml:trace contextRef="#ctx0" brushRef="#br0" timeOffset="208523.7599">21813 16265 633 0,'8'-5'333'0,"1"-4"-77"16,-1-4-36-1,-2-4-64-15,-3 0-30 0,-3-4-48 16,-6-2-18-1,-3 5-20-15,-5-1-7 0,-11 4-5 16,-2 3-4-16,-5 7-7 0,-5 5-5 16,6 3-13-1,5 9-5-15,7 6-8 0,5 3-1 16,12 9 3 0,3 2 1-16,10-3 8 0,2-6 1 0,9-7 2 15,0-6 0-15,5-6 0 16,-2-4-5-1,-3-8-10-15,1-1 0 16,-7-5 1 0,4 2 5-16,-3 3 6 15,0 3-1-15,-5 11 5 16,-3 4 9-16,-3 13 24 0,-5 4 10 16,-1 7 9-16,-3 4-3 15,-7-2-10 1,-2-1 0-16,-10-6 0 0,-8-4 0 15,-9-12-4-15,-4-4-5 16,3-9-14-16,4-6-2 16,11-5-68-16,7-2-54 0,16-3-219 15</inkml:trace>
  <inkml:trace contextRef="#ctx0" brushRef="#br0" timeOffset="208969.7309">21926 16123 851 0,'0'1'403'15,"0"4"-130"1,2-2-78-16,-2-3-68 0,9 1-22 16,21 5-50-16,33 1-20 15,-33-11-20-15,2-1-2 16,-9 1 0-16,-5-4 0 0,-10 1 2 16,-2-1 0-1,-6 1-2-15,-1 7-5 0,0 5-8 16,-5 6-1-16,-1 8 2 15,0 7 7-15,1 10 5 16,1 4 3 0,5 10-5-16,0 0-2 0,-2-1-2 15,2 0-2-15,-1-14 0 16,-1-2 0 0,2-9 0-16,-4-10 1 15,3-3 1-15,1-4-4 0,0-8-107 16,3-4-103-16</inkml:trace>
  <inkml:trace contextRef="#ctx0" brushRef="#br0" timeOffset="209146.8443">21981 16364 838 0,'0'1'411'15,"3"-1"-112"-15,8 5-79 16,13-5-74-16,5 0-26 15,11 2-62-15,3-6-22 16,1 1-22-16,-1 0 6 16,-6-3-114-1,-6 2-113-15</inkml:trace>
  <inkml:trace contextRef="#ctx0" brushRef="#br0" timeOffset="209564.9945">22399 16498 814 0,'3'3'387'16,"0"7"-123"-16,2 3-20 16,-1 10-36-16,-1 5-7 15,-7 8-56-15,-4 5-19 16,-14-4-52-16,-5-5-25 16,-13-11-47-16,1-10-59 0</inkml:trace>
  <inkml:trace contextRef="#ctx0" brushRef="#br0" timeOffset="210422.9972">22971 16195 515 0,'5'-6'304'15,"-1"-12"-57"-15,-1 0-53 16,-3 1-22-16,-7-5-33 15,-5 1-13-15,-6 7-27 16,-3 1-9-16,-2 11-30 16,-6 3-17-16,-3 10-20 15,4 8-9-15,4 3-10 16,11 7-5-16,13 1-6 0,4-4-1 16,15-3 4-16,6-5 4 15,1-12 0-15,3-6 0 16,-5-9 2-16,-4-3 0 15,-1-2 5-15,-7-1 2 16,-5 1 1-16,-7-1-1 16,0 7-1-16,0 5-6 0,-2 8 0 15,2 9 2-15,2 8 2 16,5 6 5-16,10 8-1 16,0 3-2-16,-4 0 11 15,-6 2 12-15,-17-7 14 16,-7-1 3-16,-10-6-6 15,-4-5-8-15,-5-12-12 16,-2-5-3-16,-1-9-8 16,-1-7-12-16,14-4-54 15,6-4-33-15,17 2-96 16,8 1-69-16</inkml:trace>
  <inkml:trace contextRef="#ctx0" brushRef="#br0" timeOffset="210916.9355">23191 16114 750 0,'-10'-2'415'0,"-10"1"-70"0,8 7-173 16,4 7-33-16,9 9-52 15,9 8-23-15,19 5-19 16,6 2-9-16,8 5-12 0,-8-3-4 16,-6-1-3-16,-14-7 0 15,-17-3 1 1,-4-4 1-16,-24-7-2 0,-2-1-5 15,-11-9-28-15,-1-4-20 16,8-8-28 0,9 0-7-16,16-5 3 0,9-3 13 15,14-6 21-15,6-8 7 16,14-5 19-16,11-5 3 16,3-4 5-16,0-2 6 0,-14 0 47 15,-11 8 16 1,-20 5 25-16,-8 3 9 15,-15 10-20-15,-9 1-10 0,-9 5-22 32,0 7-14-32,6 7-27 15,9 3-30-15,10 3-145 16,7-1 18-16</inkml:trace>
  <inkml:trace contextRef="#ctx0" brushRef="#br0" timeOffset="211320.476">23601 16116 880 0,'-15'-5'470'16,"-13"-5"-141"-16,3 10-145 16,-1-2-48-16,11 7-85 15,6 6-23-15,7-1-25 0,4 3-3 16,8-3 5-16,7-1 9 15,5-4 16-15,1-4 12 16,-4-5 19-16,-5-2 12 16,-7-1 20-16,-6 1-5 15,-6-1-19-15,-4 0-17 16,-5 3-36-16,1-8-28 16,6 8-140-16,6-4-187 15</inkml:trace>
  <inkml:trace contextRef="#ctx0" brushRef="#br0" timeOffset="211847.7165">23671 15817 678 0,'7'-3'378'16,"10"-2"-81"-16,13 12-70 0,14 24-80 0,1 10-28 15,6 20-4 1,-4 9-1-16,-16 18-11 16,-9 11-6-16,-25 21-13 0,-21 4-6 15,-20-2-11 1,-14-2-12-16,-6-33-74 15,3-20 405-15</inkml:trace>
</inkml:ink>
</file>

<file path=ppt/ink/ink11.xml><?xml version="1.0" encoding="utf-8"?>
<inkml:ink xmlns:inkml="http://www.w3.org/2003/InkML">
  <inkml:definitions>
    <inkml:context xml:id="ctx0">
      <inkml:inkSource xml:id="inkSrc0">
        <inkml:traceFormat>
          <inkml:channel name="X" type="integer" max="29376" units="cm"/>
          <inkml:channel name="Y" type="integer" max="16524" units="cm"/>
          <inkml:channel name="F" type="integer" max="4095" units="dev"/>
          <inkml:channel name="T" type="integer" max="2.14748E9" units="dev"/>
        </inkml:traceFormat>
        <inkml:channelProperties>
          <inkml:channelProperty channel="X" name="resolution" value="1000.20428" units="1/cm"/>
          <inkml:channelProperty channel="Y" name="resolution" value="1000.24213" units="1/cm"/>
          <inkml:channelProperty channel="F" name="resolution" value="0" units="1/dev"/>
          <inkml:channelProperty channel="T" name="resolution" value="1" units="1/dev"/>
        </inkml:channelProperties>
      </inkml:inkSource>
      <inkml:timestamp xml:id="ts0" timeString="2020-12-03T08:58:12.402"/>
    </inkml:context>
    <inkml:brush xml:id="br0">
      <inkml:brushProperty name="width" value="0.05292" units="cm"/>
      <inkml:brushProperty name="height" value="0.05292" units="cm"/>
    </inkml:brush>
  </inkml:definitions>
  <inkml:trace contextRef="#ctx0" brushRef="#br0">18436 8501 368 0</inkml:trace>
</inkml:ink>
</file>

<file path=ppt/ink/ink2.xml><?xml version="1.0" encoding="utf-8"?>
<inkml:ink xmlns:inkml="http://www.w3.org/2003/InkML">
  <inkml:definitions>
    <inkml:context xml:id="ctx0">
      <inkml:inkSource xml:id="inkSrc0">
        <inkml:traceFormat>
          <inkml:channel name="X" type="integer" max="29376" units="cm"/>
          <inkml:channel name="Y" type="integer" max="16524" units="cm"/>
          <inkml:channel name="F" type="integer" max="4095" units="dev"/>
          <inkml:channel name="T" type="integer" max="2.14748E9" units="dev"/>
        </inkml:traceFormat>
        <inkml:channelProperties>
          <inkml:channelProperty channel="X" name="resolution" value="1000.20428" units="1/cm"/>
          <inkml:channelProperty channel="Y" name="resolution" value="1000.24213" units="1/cm"/>
          <inkml:channelProperty channel="F" name="resolution" value="0" units="1/dev"/>
          <inkml:channelProperty channel="T" name="resolution" value="1" units="1/dev"/>
        </inkml:channelProperties>
      </inkml:inkSource>
      <inkml:timestamp xml:id="ts0" timeString="2020-12-01T09:39:32.603"/>
    </inkml:context>
    <inkml:brush xml:id="br0">
      <inkml:brushProperty name="width" value="0.05292" units="cm"/>
      <inkml:brushProperty name="height" value="0.05292" units="cm"/>
    </inkml:brush>
  </inkml:definitions>
  <inkml:trace contextRef="#ctx0" brushRef="#br0">6704 17258 129 0,'0'0'168'16,"0"0"35"-16,0 2 7 15,0-2-28-15,0-2-68 16,0 2-28-16,0-1-20 16,0 0 0-16,-1 0-7 15,0 0 3-15,0 0-25 16,0 0-9-16,-1-1-10 15,1 1-5-15,0 0-8 16,0 1-4-16,0 0 0 16,0 0 1-16,0 0 1 15,1 0 0-15,-2 0 6 16,2 0 4-16,0 0 6 16,0 0 1-16,0 0-2 15,-1 0-5-15,1 0-7 0,-1 0-4 16,1 0-2-1,0 0-30-15</inkml:trace>
  <inkml:trace contextRef="#ctx0" brushRef="#br0" timeOffset="923.14">9898 15103 1403 0,'-3'-2'106'0</inkml:trace>
</inkml:ink>
</file>

<file path=ppt/ink/ink3.xml><?xml version="1.0" encoding="utf-8"?>
<inkml:ink xmlns:inkml="http://www.w3.org/2003/InkML">
  <inkml:definitions>
    <inkml:context xml:id="ctx0">
      <inkml:inkSource xml:id="inkSrc0">
        <inkml:traceFormat>
          <inkml:channel name="X" type="integer" max="29376" units="cm"/>
          <inkml:channel name="Y" type="integer" max="16524" units="cm"/>
          <inkml:channel name="F" type="integer" max="4095" units="dev"/>
          <inkml:channel name="T" type="integer" max="2.14748E9" units="dev"/>
        </inkml:traceFormat>
        <inkml:channelProperties>
          <inkml:channelProperty channel="X" name="resolution" value="1000.20428" units="1/cm"/>
          <inkml:channelProperty channel="Y" name="resolution" value="1000.24213" units="1/cm"/>
          <inkml:channelProperty channel="F" name="resolution" value="0" units="1/dev"/>
          <inkml:channelProperty channel="T" name="resolution" value="1" units="1/dev"/>
        </inkml:channelProperties>
      </inkml:inkSource>
      <inkml:timestamp xml:id="ts0" timeString="2023-11-29T08:46:59.624"/>
    </inkml:context>
    <inkml:brush xml:id="br0">
      <inkml:brushProperty name="width" value="0.05292" units="cm"/>
      <inkml:brushProperty name="height" value="0.05292" units="cm"/>
      <inkml:brushProperty name="color" value="#FF0000"/>
    </inkml:brush>
  </inkml:definitions>
  <inkml:trace contextRef="#ctx0" brushRef="#br0">8610 14549 622 0,'-8'7'329'0,"-12"5"-94"0,15-5-80 0,2-7-33 16,6-3-28-16,10-1-10 0,20-9 5 31,13-7 14-31,28-11-2 15,6-14-7-15,15-12-29 16,3-4-18-16,-3-10-27 16,-3 7-3-16,-20 11-4 15,-20 5-3-15,-24 25 5 16,-17 6 9-16,-15 16 3 16,-4 5-3-16,-12 8-6 15,2 5-11-15,-8-2-6 16,1 5 3-16,-5-5-3 15,0 2-1-15,-2 6-1 16,-4 0-5-16,-15 10-1 0,-8 2 0 16,-5 10 2-16,-3 3 2 15,2-1 4-15,2-6 1 16,12-11 0-16,4-9 1 16,26-12-4-16,11-4-1 15,22-12 2-15,17-6 1 0,27-14 10 16,8-10 2-16,26-13 0 15,8-9-1 1,8-6-4-16,-2 1-4 0,-27 12-14 16,-18 12-54-16,-36 15-224 15</inkml:trace>
  <inkml:trace contextRef="#ctx0" brushRef="#br0" timeOffset="519.1538">8716 14346 808 0,'1'-5'420'0,"4"-4"-111"15,-4 4-59-15,-1 5-90 16,0 2-38-16,-1-2-55 0,0 0-24 16,-6 14-27-1,-21 41-5-15,8-21-5 0,0-2 2 16,-1 0 0-16,-2 0-1 16,6-7 12-1,3-1 10-15,6-9 15 16,8-6 12-16,11-9 5 15,13 0-2-15,24-2-6 16,12-5-8-16,3 2-13 16,-3 1-6-16,-21 0-2 15,-13 3-78-15</inkml:trace>
  <inkml:trace contextRef="#ctx0" brushRef="#br0" timeOffset="1111.9817">8515 15023 829 0,'-1'0'390'15,"-1"-2"-188"-15,4 6-66 16,-2-4-79-16,4 12-35 15,25 62-8-15,-12-24 1 0,-2 7 15 16,-1-4 6 0,-5-15 6-16,-2-10 3 0,-3-19 28 15,-2-8 22-15,-7-14 15 16,-2-18 6 0,1-25-25-16,1-8-23 15,8-13-17-15,11 8-10 0,12 16-21 16,4 3-7-16,6 23-21 15,-5 12-16-15,-8 17-158 16,1 12-124-16</inkml:trace>
  <inkml:trace contextRef="#ctx0" brushRef="#br0" timeOffset="1636.6288">8847 15309 511 0,'-5'2'390'0,"-6"-1"82"0,6-1-145 16,6-2-128-16,3-12-48 16,7-4-57-1,0-2-21-15,4 2-31 16,2 9-5-16,4 10-26 0,-5 6-7 15,-2 13-2-15,-2 7 3 0,-10 6 4 16,-2 2 1-16,-2-5 2 31,-9-6 1-31,0-11 2 0,0-4 3 0,0-9-2 32,4-1-2-32,5-7-1 0,-2-4-2 0,4 0 4 31,0-3 1-31,4 4-6 0,5 3-3 0,5 9-9 31,3 5-3-31,3 9-12 16,2 2-45-16,-2-3-171 15,1-3-173-15</inkml:trace>
  <inkml:trace contextRef="#ctx0" brushRef="#br0" timeOffset="1966.1637">9133 15384 791 0,'4'0'368'0,"2"-6"-148"15,-1-3-47-15,1-7-41 16,0-3-22-16,-3-4-31 15,1 1-6-15,-4 2-12 16,0 0-6-16,-3 7-2 16,3 4-3-16,0 4-18 15,2 5-7-15,2 11-18 16,1 2-4-16,4 13 0 16,0 4 2-16,2 6 5 15,-3 1 3-15,2-3 3 16,2-5 1-16,-3-10-6 0,1-7-12 15,-4-18-168-15,-3-7-291 16</inkml:trace>
  <inkml:trace contextRef="#ctx0" brushRef="#br0" timeOffset="2640.7953">8475 14845 579 0,'-3'0'323'0,"-2"0"-44"16,4-3-60-16,1 2-74 16,0 0-20-16,0 0-42 15,11-7-13-15,50-27-19 16,-17 22-10-16,13 5-12 16,4 0-4-16,-7 1-9 15,-10 0-4-15,-18 3-1 16,-9-1 1-16,-7 0 1 15,-3 2 6-15,-7-3 0 16,-4-2-4-16,-5-6-5 16,-6-4-6-16,2-3-10 15,-2-2-4-15,9 1-3 16,3 5-3-16,7 4 2 16,5 5-1-16,1 8 1 15,5 10 0-15,-2 7 12 16,-3 3 14-16,-5 9 35 15,-2-3 17-15,0 1 20 16,-7-1-6-16,-4-9-24 16,-1 1-19-16,1 1-67 15,1 2-106-15</inkml:trace>
  <inkml:trace contextRef="#ctx0" brushRef="#br0" timeOffset="17572.1803">20329 12680 629 0,'0'0'291'0,"1"0"-119"16,0-1-43-16,-1 0-55 15,0 0-24-15,0 0-34 0,0 1-7 16,0 0 5-16,0 0 7 16,0 0 20-16,0 1 11 15,-4 9 9-15,-30 33 4 16,-3-25-8-16,-13 5-7 15,-15 12-1-15,-8 11-3 16,-10 15 3 0,3 7 6-16,2 4-4 0,8-3-6 15,20-11-14-15,10-11-12 16,18-19-7-16,5-11 7 16,10-17 3-16,2-4-2 15,5-9-10-15,0-5-8 16,3-3-6-16,1 2 1 15,1 5-1-15,2 4 2 0,-3 5-3 16,0 0 0 0,-3 2 1-16,1 1 0 0,-2 1 4 15,0-1 0-15,0 1 2 16,0 0 0-16,0 0-1 16,0 0 0-16,0 0-1 15,0-1 2-15,0 1 0 0,0 0-1 16,0 0-2-1,0 0-3-15,2-4-3 16,6-13 0-16,12-38 6 0,-15 28 1 0,1-7 2 31,-2-1 3-31,-1 9-1 16,-2 5 2-16,-2 15 0 16,-3 6-9-16,-3 11-9 15,-1 8-4-15,-2 12 0 16,-2 3 7-16,1-1 9 0,-1-2 0 15,-2-2 0-15,5-3-1 16,6-2-8 0,3-2-4-16,14-6-10 0,5-1 7 15,11-3 13-15,8-2 3 0,5-4 19 16,1 1-4 0,-3-6 0-16,-6-3 3 15,-13 0-62-15,-11-5-134 0</inkml:trace>
  <inkml:trace contextRef="#ctx0" brushRef="#br0" timeOffset="18179.2475">19845 13750 664 0,'0'-1'331'15,"-1"0"-139"-15,5 2-97 0,-4-1-27 16,0 0-46 0,10 23 3-16,38 37 5 0,-32-28-2 15,-2-5-1-15,-10-6-1 16,-1-10 3-16,-3-3 34 15,-5-12 22-15,4-7 3 16,-7-13-4-16,3-11-37 0,10-6-31 16,5-2-10-1,7 5-15-15,4 5-3 0,2 11 2 16,3 8-31-16,-3 8-110 16,-3 6-91-16</inkml:trace>
  <inkml:trace contextRef="#ctx0" brushRef="#br0" timeOffset="18631.5817">20072 14032 453 0,'0'-14'272'15,"0"-8"6"-15,4 1-146 0,10 1-20 0,4 10-38 32,0 2-21-32,7 8-31 0,0 8-3 0,-2 9 0 31,-5 4 1-31,-11 7-3 15,-5 1 0-15,-6-3 1 16,-3 1 1-16,-5-5 4 16,0-3 4-16,-6-7 1 15,1-5-1-15,3-9 0 16,4-3 6-16,6-5 3 16,3 0 1-16,6 1-6 0,2 1-10 15,9 1-12 1,1 1-3-16,4 6-5 0,2 5-1 15,-1 9 3-15,-1-4 2 16,-4 3-128-16,-1-2-146 16</inkml:trace>
  <inkml:trace contextRef="#ctx0" brushRef="#br0" timeOffset="18910.2899">20407 14065 338 0,'7'-12'214'15,"10"-5"-19"-15,-4-4-27 16,-4 4-16-16,-1 2-4 16,-8-2-1-16,-1 10-22 0,-1 0-14 15,-1 9-44-15,1 8-25 16,-1 2-29-16,5 7-3 15,5 1 0 1,-1 1 1-16,7 1-3 16,-4-5-1-16,-2-3 6 15,2-2-24-15,-4-11-89 0,-3-5-173 16</inkml:trace>
  <inkml:trace contextRef="#ctx0" brushRef="#br0" timeOffset="19493.3547">19665 13576 458 0,'4'-1'228'0,"11"-6"-63"16,7-3-24-16,21-6-29 0,9-4-18 0,9-2-35 31,2 2-19-31,-10 4-19 0,-3 5-3 16,-18-1-1-16,-9 5 2 15,-9-1 8-15,-8-2 7 16,-6 1 5-16,-4-4 0 15,-4-3-13-15,3 2-10 16,2 1-14-16,1 3-5 16,4 3-8-16,2 1-3 15,0 6 0-15,8 3 3 0,-1 4 9 16,2 2 3 0,-1 2 19-16,-4 2 11 0,-7 2 22 15,-1-1 17-15,-4-5 5 16,-1 3-9-16,-1-3-26 15,1 2-19-15,1 7-19 16,-1-2 21-16,3 9-258 16</inkml:trace>
</inkml:ink>
</file>

<file path=ppt/ink/ink4.xml><?xml version="1.0" encoding="utf-8"?>
<inkml:ink xmlns:inkml="http://www.w3.org/2003/InkML">
  <inkml:definitions>
    <inkml:context xml:id="ctx0">
      <inkml:inkSource xml:id="inkSrc0">
        <inkml:traceFormat>
          <inkml:channel name="X" type="integer" max="29376" units="cm"/>
          <inkml:channel name="Y" type="integer" max="16524" units="cm"/>
          <inkml:channel name="F" type="integer" max="4095" units="dev"/>
          <inkml:channel name="T" type="integer" max="2.14748E9" units="dev"/>
        </inkml:traceFormat>
        <inkml:channelProperties>
          <inkml:channelProperty channel="X" name="resolution" value="1000.20428" units="1/cm"/>
          <inkml:channelProperty channel="Y" name="resolution" value="1000.24213" units="1/cm"/>
          <inkml:channelProperty channel="F" name="resolution" value="0" units="1/dev"/>
          <inkml:channelProperty channel="T" name="resolution" value="1" units="1/dev"/>
        </inkml:channelProperties>
      </inkml:inkSource>
      <inkml:timestamp xml:id="ts0" timeString="2023-11-29T08:53:34.488"/>
    </inkml:context>
    <inkml:brush xml:id="br0">
      <inkml:brushProperty name="width" value="0.05292" units="cm"/>
      <inkml:brushProperty name="height" value="0.05292" units="cm"/>
      <inkml:brushProperty name="color" value="#FF0000"/>
    </inkml:brush>
    <inkml:brush xml:id="br1">
      <inkml:brushProperty name="width" value="0.05292" units="cm"/>
      <inkml:brushProperty name="height" value="0.05292" units="cm"/>
      <inkml:brushProperty name="color" value="#7030A0"/>
    </inkml:brush>
  </inkml:definitions>
  <inkml:trace contextRef="#ctx0" brushRef="#br0">2214 5447 589 0,'-19'-9'301'0,"-20"-2"-68"15,-2 8-39-15,-3 16-57 16,-2 7-23-16,4 10-51 16,9 1-28-16,20 1-27 15,14 4-2-15,21-3-4 0,12-2-1 16,6-2 1-16,0-5 1 16,3-4-2-1,-5-2 1-15,-9-7 1 0,-3-2 1 16,-16-7 21-16,-9-5 5 15,-16-6 18-15,-13-4 12 16,-17-1 1-16,-2 2 0 16,-10 9-16-16,3 5-16 15,8 13-25-15,5 7-5 16,16 10-7-16,12 7 1 16,15 2 0-16,11-1 2 15,18-5 2-15,4-6 1 0,14-7 2 16,2-2-1-16,-3-9-4 15,5-2-26-15,0-10-164 16,-2-9-184 0</inkml:trace>
  <inkml:trace contextRef="#ctx0" brushRef="#br0" timeOffset="374.9953">2553 5761 845 0,'-6'-9'407'16,"-11"-12"-146"-16,1 4-67 15,-10 6-79 1,-5 4-32-16,-5 13-45 0,-2 8-18 16,4 12-16-1,7 10-3-15,12 9-2 0,8-1-1 16,14 1-2-16,9-8 1 0,20-8 2 16,6-5 1-1,7-13 0-15,0-3 0 16,-11-12 0-1,-6-3 3-15,-11-9 7 0,-9-6 5 16,-8 2 7-16,-10-6 0 16,-12 3 9-16,-7 2 0 15,-5 7-10-15,4 12-7 16,4 18-17-16,4 9-7 16,4 17 0-16,6 0 3 15,10 10 3-15,7 1 1 16,7-2 2-16,7 1 1 0,-5-12-10 15,0-4-41-15,3-13-144 16,-6-10-123-16</inkml:trace>
  <inkml:trace contextRef="#ctx0" brushRef="#br0" timeOffset="667.1817">2972 5815 755 0,'-2'-6'377'0,"-12"-8"-124"15,-2 5-41-15,-8 5-51 16,-11 1-24-16,-4 6-36 0,2 4-20 16,5 3-39-16,5 7-17 15,11 9-18-15,5 6-4 16,11 2-2-16,8-1 1 15,10-6 6-15,8-7 2 16,6-10 5-16,3-3 1 16,-1-8 2-16,0-5 2 15,-8-12-3-15,-6-6-42 16,-8-12-228-16</inkml:trace>
  <inkml:trace contextRef="#ctx0" brushRef="#br0" timeOffset="801.1194">2885 5553 888 0,'-5'-7'502'0,"-4"-5"-94"16,0 0-98-16,4 3-154 16,1 1-57-16,2 7-82 15,4 2-17-15,7 14-106 16,5 9-127-16</inkml:trace>
  <inkml:trace contextRef="#ctx0" brushRef="#br0" timeOffset="1123.9061">3315 5769 687 0,'-12'-9'400'0,"1"-4"-64"15,-16-1-142-15,1 6-41 16,-4 8-71-16,-9 2-33 15,10 12-39-15,0 5-8 16,13 11-7-16,3 4 0 16,14 8 3-16,11-3 1 15,13-6 2-15,10-3 3 0,6-13 2 16,4-4 2 0,-8-13 4-16,-7-3 39 15,-14-4 50-15,-12-6 13 0,-22-2 8 16,-10 0-36-16,-15 0-51 0,-2 2-16 15,5 4-74 1,10 3-85-16</inkml:trace>
  <inkml:trace contextRef="#ctx0" brushRef="#br0" timeOffset="1600.756">3635 5899 639 0,'-1'-10'380'0,"-2"-9"-70"16,-7 1-72-16,1 0-27 16,-10 0-44-16,-7 3-29 15,4 9-67-15,-2 6-28 16,8 11-48-16,6 7-10 0,3 10 3 15,3 2 2 1,10 2 2-16,6-2 3 16,7-9 2-16,3-7 2 15,1-11 2-15,1-3 2 16,-1-12 5-16,-2-2 1 0,-6-9 5 16,0-3 2-1,-6-1 17-15,-3-4 9 0,-2 7 7 16,-3 5-3-16,1 11-31 15,3 8-13-15,2 9-14 16,0 8-3-16,2 13 9 16,2 5 3-16,4-3 3 15,4-1 1-15,0-7 2 16,3-6 0-16,1-10 4 16,0-4 3-16,5-14 7 0,-6-7 3 15,2-6 3 1,-1-6-5-16,-8-1-16 15,2 7-77-15</inkml:trace>
  <inkml:trace contextRef="#ctx0" brushRef="#br0" timeOffset="2283.8076">4525 5755 643 0,'7'-1'362'16,"7"-1"-28"-16,16 3-223 16,2 0-28-16,5 1-29 15,9-1-7-15,-6 1-14 16,-4-2-6-16,-6-3-5 0,-18 2 13 16,-12 0 21-16,-10 3-4 15,-18 3-5-15,0 4-18 16,-1 10-28-16,6 1 1 15,14 14-3-15,3-2-2 16,10 0-1-16,6 1 0 16,16-9 0-1,6-1-17-15,12-10-56 0,-1-7-24 0,1-6-29 16,-6-6 0-16,0-4 12 16,-1-4 18-16,-3-2 35 15,-2 4 22-15,-12-3 85 16,-4 1 42-16,-11 0 79 15,-6-2 25-15,-13 1-27 16,-5 2-34-16,-10 3-66 16,4 4-19-16,-1 4-13 15,4 4-3-15,5 13-19 16,-2 6-9-16,9 11-6 16,9 5 0-16,8-4 3 15,10-3 1-15,9-9 3 16,0-5 2-16,5-10 5 15,2-6 4-15,-2-9 20 0,-4-11 12 16,-6-7 10-16,-6-7 1 16,-16-5-23-16,-8 1-32 15,-13 12-221-15</inkml:trace>
  <inkml:trace contextRef="#ctx0" brushRef="#br0" timeOffset="2981.0374">5897 6034 583 0,'11'2'287'0,"11"1"-86"0,1-2-29 0,-4-5-17 15,1-2-1 1,-1-9-7-16,-6-6-2 16,-7-7-24-1,-4-3-7-15,-9 0-14 16,-10-1-15-16,-6 5-27 15,-9 7-20-15,-6 15-28 0,6 7-10 16,-1 13-11-16,9 8-1 16,12 7 0-16,8 5 1 15,16-4 5-15,3-5 1 16,8-10 4-16,4-4 1 16,-3-9 1-16,1-3 2 0,-4-7 2 15,-5-5 0-15,-1-4 3 16,-2 2 0-16,-4 6-3 15,-3 4-5-15,-3 10-4 16,-5 6-5-16,2 14-1 16,-3 8 3-16,-1 15 2 15,4 10 1-15,0 9 3 16,5 3 1-16,-1-1 0 16,3-8 2-16,-1-16 2 15,1-10 1-15,-7-23 1 16,5-2 2-16,-3-16-69 15,5-2-131-15</inkml:trace>
  <inkml:trace contextRef="#ctx0" brushRef="#br0" timeOffset="3326.2172">6199 6155 661 0,'13'-8'369'0,"7"-8"-88"16,10 9-133-16,2 1-41 15,-6 5-68-15,-3 6-18 0,-9 0-2 16,-5 5 12-16,-9 4 10 16,-8-1 0-1,-8 0-8-15,-1-1-13 0,5-3-17 16,14-1-2-1,11-3-2-15,5-2 0 0,6 3 1 16,-2 1 1-16,-1 4 0 16,-5 8 3-16,-14 3 34 15,-5 2 22-15,-17 3 29 16,-5-4 4-16,-10-8-25 16,-3-6-17-16,7-20-93 15,8-7-159-15</inkml:trace>
  <inkml:trace contextRef="#ctx0" brushRef="#br0" timeOffset="3779.6613">6913 5807 722 0,'3'-2'408'16,"1"-4"-81"0,-4 4-91-16,0 2-120 15,-1 2-47-15,-4 28-50 16,-6 47 1-16,5-31-3 15,7-1-4-15,5-8-4 16,3-6-2-16,8-10-1 0,6-4-4 16,15-1-140-1,5 2-350-15</inkml:trace>
  <inkml:trace contextRef="#ctx0" brushRef="#br0" timeOffset="4086.0638">7242 5849 877 0,'-10'-13'415'15,"-8"-9"-164"-15,2 9-75 16,-2 14-90-16,0 9-26 0,-3 13-39 16,0 7-8-16,5 11-10 15,6 4-3-15,10 2 0 16,5-1-1-16,13-9-1 15,6-7-1-15,14-10 1 16,5-6 2-16,2-12 3 16,-5-3 8-16,-16-13 27 15,-3-1 26-15,-22-3 49 16,-8-4 6-16,-13 2-19 16,-15 3-29-16,-1 7-56 15,1 4-35-15,11 7-191 16,4 2-206-16</inkml:trace>
  <inkml:trace contextRef="#ctx0" brushRef="#br0" timeOffset="4420.4733">7726 5981 953 0,'-8'-8'476'0,"-17"-13"-152"16,-3 1-67-16,-4 2-116 15,1 4-46-15,6 14-69 16,3 6-22 0,6 16-18-16,3 1 3 0,4 7 5 15,8 2 0-15,7-4 3 16,7-1 0-16,15-10 2 15,1-4 3-15,6-9 8 16,-2-5 15-16,-8-7 30 16,-3-7 6-16,-14-5 4 0,-7 2-13 15,-12-7-40 1,-7 3-42-16,-6 2-219 0</inkml:trace>
  <inkml:trace contextRef="#ctx0" brushRef="#br0" timeOffset="4963.1381">7866 6055 902 0,'3'2'360'0,"5"3"-227"16,4-3-30-16,13 6-16 0,0-3-8 15,6-8-17-15,0-2-7 16,-4-5-16-16,-3-6-4 16,-10-4 2-1,-10-5-2-15,-14-8-3 16,-8 1-2-16,-15-1-11 15,2 3-6-15,-3 13-13 16,7 10-12-16,11 15-11 0,1 13-1 16,13 17 3-1,-5 2 8-15,8 12 9 0,3-2 2 16,1 5 3-16,4 3 1 16,-3-4 0-16,-1-1 1 15,-1-11 0-15,3-9 7 16,0-12-149-16,0-10-226 15</inkml:trace>
  <inkml:trace contextRef="#ctx0" brushRef="#br0" timeOffset="5362.0861">8248 6053 661 0,'0'-2'361'16,"-1"-1"-31"-16,8 5-228 16,-7-2-37-16,0 0-12 15,18 7 9-15,29 8 8 16,-26-14 3-16,-2-6-5 16,0-5-12-16,-5-5-12 15,-2-4-8-15,-11 1-6 16,-5-3 1-16,-10-6-5 15,-5-1 2-15,-5 2-13 0,1 4-9 16,-5 15-21 0,1 9-8-16,5 18-2 15,1 5 6-15,10 18 15 0,5 1 3 16,6 9 4-16,2 2 0 16,-1-1 2-16,-1 3-1 0,0-2-1 15,3-4-1 1,5-14-1-16,5-7-1 15,10-20-166-15,4-9-204 16</inkml:trace>
  <inkml:trace contextRef="#ctx0" brushRef="#br0" timeOffset="5653.0333">8746 6015 841 0,'-5'-14'435'0,"-14"-16"-131"16,1 5-50-16,-9 7-93 0,-7 7-37 15,-3 14-48-15,1 6-22 16,4 13-31-16,8 3-9 16,15 1-7-16,6-2 0 15,14-6 5-15,6-4 2 16,13-7 6-1,3-3 3-15,0-5 2 0,-5-8 2 0,-10-1-2 16,-4-4-4 0,-7-1-23-1,-2 0-54-15,-4 5-191 0,2 8-181 0</inkml:trace>
  <inkml:trace contextRef="#ctx0" brushRef="#br0" timeOffset="5939.1972">8827 6017 781 0,'-3'2'384'0,"3"6"-127"16,5 8-67-16,-3 0-83 16,-1 1-17-16,5-1-29 0,-6-12-15 31,0-1-14-31,0 0-1 0,0-3 34 0,0 0 1 16,0-1-6-1,0 0-5-15,5-20-41 0,8-40-4 16,-4 28-9-1,5 3-4-15,9 7-4 16,3 3-2-16,3 14 5 0,-3 6 1 16,-6 12 3-1,-6 10 1-15,-6 6 2 0,-1 5 1 0,-6 1-1 32,3-3-1-32,-1-2-56 15,2-5-123-15</inkml:trace>
  <inkml:trace contextRef="#ctx0" brushRef="#br0" timeOffset="6469.9784">9447 5869 780 0,'-15'-6'438'16,"-13"-3"-47"-1,11 8-266-15,0 3-55 0,9 10-56 16,4 3-14-16,4 6-6 16,2-1 3-16,10 0 3 15,2-3 0-15,4-3 3 16,1-6 1-16,-3-7 5 16,-2-1 2-16,-7-10 9 15,-5 2 2-15,-11 1-10 16,-10-5-6-16,-7 11-15 15,-2 4-8-15,4 7-5 16,5 7 0-16,7 3 2 16,4 1 5-16,8 3 9 15,2-2 2-15,14 1 6 16,0-6 4-16,11-6 7 0,2-5 6 16,2-9 16-16,7-5 2 15,-1-11-2-15,1 0-2 16,-4-5-13-1,-4-6-2-15,-7 1 32 0,-5-1 16 16,-11 7 7-16,-2 7-5 16,-6 13-39-16,-3 7-20 15,-3 10-13-15,-4 9 2 16,4 8 0-16,3 3 0 16,4 2 1-16,3-2 0 15,4-7-24-15,1-5-41 16,-1-10-85-16,2-8-66 15</inkml:trace>
  <inkml:trace contextRef="#ctx0" brushRef="#br0" timeOffset="6609.3964">9740 5639 908 0,'-1'-7'575'0,"-1"-5"-54"15,0 5-190-15,3 8-212 0,3 9-66 16,-2 8-47-16,-1 10 27 15,-3 8-457-15</inkml:trace>
  <inkml:trace contextRef="#ctx0" brushRef="#br0" timeOffset="7281.5287">10081 6108 820 0,'9'-4'383'15,"9"-1"-131"-15,-5 16-175 16,-6 6-25-16,-15 18-22 16,-11 3-4-16,-14 5-114 15,1 1-318-15</inkml:trace>
  <inkml:trace contextRef="#ctx0" brushRef="#br0">10739 5965 899 0,'0'1'388'0,"3"4"-184"15,-6 7-108-15,1 7-23 0,-6 5 15 16,-9 0-2-16,-12 0-27 15,-8 1-13-15,-11-10-23 16,11-6-1 0,7-11-33-16,7-8-12 0,16-9-13 15,-4-1-10 1,11-5 15-16,5 1-3 0,12-1 6 16,6 2 14-1,5 9 16-15,2 8 14 0,-2 3 10 16,0 10-3-16,-1 8 5 0,-3 2-1 15,1 8-6-15,-6-2-5 16,1-1-9 0,0 0 0-16,-4-5-2 15,1-3 2-15,-4-9 3 16,-1-5 1-16,2-5 2 0,-2-7-1 16,-2-5-1-16,0-4-2 15,0-1-4-15,3 5-2 0,0 8-6 16,-1 4-5-1,-3 10 0-15,-4 4 1 0,-1 8 5 16,-4 0 3-16,0 3 4 16,-4-1 0-16,2-8 2 15,1-3 1-15,0-4 11 16,1-6 5-16,0-7 0 16,0-3-1-16,2-9-13 15,4-1-6-15,6-1-5 16,8 1-3-16,8 2-1 15,2 3-1-15,4 9 0 16,0 3 0-16,-2 15-1 0,-7 3 2 16,-4 6 2-16,-2 5 1 15,-11 0 1-15,2 0 1 16,-5 2-23 0,3-2-73-16</inkml:trace>
  <inkml:trace contextRef="#ctx0" brushRef="#br0" timeOffset="8336.4738">11590 6111 748 0,'4'-7'363'0,"-2"-10"-107"16,-2 0-32-16,-2-2-27 16,-6-1-11-16,-5-1-52 15,-2 1-34-15,-6 5-57 16,1 5-19-16,-5 6-11 15,-1 4 0-15,3 11-2 16,-1 2-4 0,11 6-5-1,3 3-2-15,12 1 0 0,6 0 4 16,12-1 2-16,5 0 3 16,8-6 0-16,3-6-2 15,-3-8 2-15,2-5 1 16,-12-7-12-16,-7-5-39 15,-8-6-99-15,-7-4-61 16,-8-12-98-16,-5-3 10 0,-8-9 76 16,-3-3 63-1,3 9 178-15,2 6 67 0,5 15 93 16,-1 9 26-16,8 7-24 16,2 5-31-16,-1 2-83 15,11 2-32-15,-6-3-13 16,0 0-101-16</inkml:trace>
  <inkml:trace contextRef="#ctx0" brushRef="#br0" timeOffset="9141.0939">12173 5963 757 0,'0'0'334'16,"7"-3"-180"-16,0 2-44 16,9 1-53-16,3 0-9 0,4 0 2 15,5-2-5-15,-5-2-8 16,1 1-3-1,-8-3-2-15,-7 3 6 16,-9-2 9-16,-6 4-5 0,-10 4-11 16,-3 4-13-16,-2 9-19 15,1 4-3-15,11 1-3 16,5 3-1-16,9 3 1 16,5-2 3-16,11 3-2 15,5-7-2-15,10-6 0 16,4-4 0-16,4-11 6 0,2-4 2 15,3-7 4-15,0-5 2 16,-9-4 5-16,-8-1 3 16,-14-1 31-16,-11 1 19 15,-13-4 27 1,-2 6 8-16,-13-1-25 16,-3 4-17-16,-1 7-37 15,-3 3-14-15,4 7-16 16,3 7-6-16,5 8-4 0,4 5 3 15,11 7 8-15,3-2 3 0,11-4 6 16,3-2 0-16,5-9 3 16,4-3 1-16,4-5 3 15,-1-6 1-15,-2-8 4 16,0-2 2-16,-11-6 11 16,0-2 2-16,-3 2 0 15,-7 2-4-15,1 10-11 16,1 6-7-16,-4 5-3 15,3 4-2-15,5 11-2 16,-3-2 2-16,5 8 1 0,3-1 3 16,-3-9 0-16,4 0 1 15,2-9 4-15,-2-6-9 16,3-5 57-16,-1-8 9 16,0-3 13-1,1 0 15-15,-1-4-50 16,-1 4-10-16,-4 4-17 15,-8-1-6-15,-5 10-114 0,-3-1-152 16</inkml:trace>
  <inkml:trace contextRef="#ctx0" brushRef="#br0" timeOffset="9900.0762">1670 7077 614 0,'4'-9'355'0,"6"-5"-18"15,10-12-201-15,9-3-14 16,1-15-32-16,-3-4 1 16,-9-2 2-16,-2-4-1 0,-10 11-13 15,1 11-23-15,-4 11-31 16,-3 16-21-16,7 22-19 16,-1 14-1-16,6 31-7 15,0 12 12-15,1 14 12 16,-2-3 1-16,0-10 4 15,-3-8 1-15,-4-20 4 16,3-7-1-16,1-18-4 16,1-8-17-16,4-18-91 0,1-13-78 15</inkml:trace>
  <inkml:trace contextRef="#ctx0" brushRef="#br0" timeOffset="10174.4445">2315 6765 615 0,'-7'-9'359'16,"-11"-8"-39"-16,-2 3-67 0,-2 9-98 31,4 7-46-31,4 13-76 0,8 6-20 0,11 8-18 16,8-1 0-1,12-1 7-15,2-4 5 16,5-11 6-16,-1-3-7 0,-6-15 77 15,-3-6 14 1,-15-9 15-16,-7-7 12 16,-11 1-76-16,-4 0-18 15,-10 6-33-15,4 5-43 16,4 13-113-16,1 4-106 16</inkml:trace>
  <inkml:trace contextRef="#ctx0" brushRef="#br0" timeOffset="10328.0275">2223 7058 808 0,'9'4'408'16,"6"6"-128"-16,8-6-135 15,10-4-48-15,6-7-49 0,-1 0-17 16,3-3-18-16,-5 1-24 16,-14 2-159-16,-5 0-123 15</inkml:trace>
  <inkml:trace contextRef="#ctx0" brushRef="#br0" timeOffset="10466.4489">2221 7122 766 0,'9'3'365'0,"13"2"-143"0,6 1-33 16,10 0-61-16,3-1-27 0,4-4-41 15,2 1 6 1</inkml:trace>
  <inkml:trace contextRef="#ctx0" brushRef="#br0" timeOffset="11102.45">2993 6845 809 0,'1'6'347'16,"0"15"-171"-16,4 13-79 15,-6 18-30-15,-7 6-12 16,-1 10-16-16,-3-3-4 16,5-13-12-16,3-7 0 0,1-22 3 15,6-8 15 1,4-19 22-16,2-11 7 0,1-20-3 15,2-10-11-15,-8-10-20 16,1-4-8-16,-2-4-9 16,-2 1-6-16,6 8-11 15,-5 8-5 1,0 20 0-16,-2 10-3 0,-1 20-8 16,5 11 2-16,-1 19-5 15,9 14 2-15,9 9 11 16,-1-18 2-1,-10-19 3-15,0 0 1 16,49 49 3-16,-9-13 1 0,2-17 5 0,-21-31-3 16,-9-16 59-1,1-8 23-15,-5-13 17 16,-2-5 11-16,-9-11-52 16,-2-4-23-16,-7-2-23 15,-5 1-9-15,-3 14-44 0,0 9-55 16,2 19-188-16,3 10-174 0</inkml:trace>
  <inkml:trace contextRef="#ctx0" brushRef="#br0" timeOffset="11251.9825">3615 7234 1162 0,'-2'4'560'0,"0"1"-210"16,1-1-93-16,1-4-114 15,-1 0-46-15,1 0-75 16,0-1-103 0</inkml:trace>
  <inkml:trace contextRef="#ctx0" brushRef="#br0" timeOffset="11856.5318">4018 6831 571 0,'-2'-5'408'15,"2"3"6"-15,-3 8-191 16,3-1-146-16,-2 26-43 16,-8 79-6-16,3-42 3 15,2-7-2-15,2-7-3 0,5-14-3 16,3-12-1-1,-2-17 13-15,6-11 6 0,-2-16 6 16,-1-11 1-16,1-13-11 16,-2-8-5-1,-4-6-9-15,-2-5-5 0,-1 4-12 16,2 4-6-16,4 16-9 16,2 14-7-16,-2 21-7 15,1 16 0-15,-5 23 4 16,7 10 6-16,8 9 11 15,1 2 3-15,19-8 3 16,0-6 1-16,9-16 4 16,6-8 1-16,-2-18 28 15,0-10 18-15,-5-16 34 16,-6-9 20-16,-13-11-8 16,-9-4-13-16,-9-15-32 0,-7-2-29 15,-6 2-32 1,-3-3-32-16,-4 23-93 0,1 14-57 15,3 23-209 1</inkml:trace>
  <inkml:trace contextRef="#ctx0" brushRef="#br0" timeOffset="12553.0728">4593 7150 994 0,'3'0'386'0,"9"2"-253"16,6-2-46-16,10-1-29 16,1-6-8-16,-2-5-16 15,-3 1-3-15,-8-5 2 16,-5 2 4-16,-14-3-1 0,-9 1-5 16,-9 7-15-16,-3 4-13 15,-4 10-18-15,3 4-6 16,3 8-2-1,3 3 4-15,11 6 9 0,8 2 5 16,9 0 10-16,7-2 7 16,8-3 10-16,0-3 4 15,-1-4-2-15,3 0-3 16,1-7-7-16,1-1-4 0,1-9-1 16,0-7 0-1,-1-10-22 1,-4-8-14-16,-1-4-10 0,-5-4-1 0,-8 3 22 15,-3 1 14 1,-7 9 33-16,0 7 17 16,-7 7 16-16,-1 5 0 0,1 9-25 15,-5 4-17 1,8 12-19-16,3 4-3 16,4 3-1-16,5 0 1 15,6-5 1-15,3-4 2 0,-2-10 5 16,0-5 5-1,-2-9 9-15,4-8 2 0,-1-4 0 16,3-4-1-16,-2-3-9 16,-8 3-3-16,-2 3-5 15,-2 5-5-15,-5 7-11 16,-1 4-2-16,-3 8-4 16,2 7 1-16,1 8 10 15,2 5 2-15,6 0 3 0,4-2 2 16,9-5 1-1,1-4 13-15,5-6 24 16,2-9 25-16,-2-12 31 16,1-6-4-16,-5-12-15 15,-4-3-23-15,-4-4-32 16,-5-4-22-16,-5 3-137 16,-2 2-96-16</inkml:trace>
  <inkml:trace contextRef="#ctx0" brushRef="#br0" timeOffset="12776.3861">5426 6726 825 0,'0'-11'441'16,"7"-5"-104"-16,0 6-72 0,-4 18-120 16,3 14-45-16,-4 25-63 15,0 14 0-15,6 18-5 16,-1 4-6-16,1-3-11 15,-2-2 0-15,6-9-3 16,-1-5-1-16,4-13 1 16,4-9 2-16,-7-24-98 15,1-12-65-15,-4-23-283 16</inkml:trace>
  <inkml:trace contextRef="#ctx0" brushRef="#br0" timeOffset="13137.4594">5525 7147 656 0,'-2'-6'368'16,"-4"-5"-59"-16,2 0-95 15,7 11-105-15,6 0-34 16,10 2-48-16,8 6-13 16,10-1-10-16,1 0 0 15,7 0 0-15,-1 0 1 16,-5-5 0-16,-3-1 2 16,-12-1 8-16,-9 0 11 15,-14-1 8-15,-7 0 12 0,-12 1 5 16,-3 0-8-16,3 6-14 15,3 1-17-15,11 7-16 16,4 2-4-16,11 2 3 16,5 2 3-16,8-7 5 15,8-3 4-15,-2-3 9 16,2-7 7-16,-6-5 21 16,-2-3 3-16,-2-10 1 15,-6-5-3-15,-7-5-10 16,-9-1-5-16,-14 5-11 15,-8 3-10-15,-3 10-36 16,-7 1-42-16,1 10-161 16,5 7-181-16</inkml:trace>
  <inkml:trace contextRef="#ctx0" brushRef="#br0" timeOffset="13433.1394">6031 7122 820 0,'10'0'429'15,"16"4"-129"-15,-2 3-70 16,-2 7-106-16,-3 4-29 16,-9 5-25-16,-3 1-11 15,-7 1-17-15,-3-1-7 16,1-7-12-16,1-4-4 16,3-10 2-16,5-4 0 0,-1-10-3 15,8-6-1-15,3-7-7 16,3-6-3-1,6 1-5-15,-3 3-2 16,2 9 0-16,-1 4-2 16,-4 9 0-16,-4 7 0 15,-5 9 3-15,-5 7 2 16,-1 6 1-16,-1 2 1 0,-2-2 30 16,2-1-109-16</inkml:trace>
  <inkml:trace contextRef="#ctx0" brushRef="#br0" timeOffset="13603.3944">6783 7278 1058 0,'0'8'568'31,"0"6"-95"-31,-1 11-271 16,-6 5-57-16,-7 8-65 15,-4-3-2-15,-7-3-165 16</inkml:trace>
  <inkml:trace contextRef="#ctx0" brushRef="#br0" timeOffset="14698.601">5878 8296 643 0,'-18'-3'329'0,"-22"-5"-58"16,-8-1-57-16,-20-3-72 16,0 0-19-16,3 1-63 15,9 1-28-15,17 8-28 16,12 1-7-16,15 3-24 15,4 4-5-15,19 3 19 16,1 2 10-16,16 6 31 16,10 5 12-16,5 6 1 15,3 3 5-15,-12 1 1 16,-11 1 6-16,-34 7 8 16,-21 1-9-16,-28 9-12 15,-13 2-11-15,-8 2-18 16,8-1-3-16,11-1-3 15,16-7-2-15,30-7-3 0,12-6-1 16,24-3 0 0,17-3 1-16,24-4 4 0,6-2 1 15,13-9 2-15,3 2-1 16,0-5-2-16,3-1-1 16,-13-1-30-16,-10-6-66 15,-16 0-290-15</inkml:trace>
  <inkml:trace contextRef="#ctx0" brushRef="#br0" timeOffset="15095.9231">6058 8483 1027 0,'-3'-1'465'16,"-4"1"-230"-16,5 17-123 0,0 11-38 15,-3 20-38-15,2 10-1 16,3 14 4-16,4 6 0 16,3-4-4-1,1-7-3-15,1-21-8 0,-1-12 1 16,-2-24 37-16,2-5 18 16,-2-13 11-1,-1-9 1-15,-2-19-36 0,-3-10-19 0,-2-20-12 16,-4-4-5-1,-2-6-6 1,0-3-4-16,0 13-12 0,3 8-5 0,5 15-4 16,5 7-1-1,4 10 2-15,1 3 0 0,9 4 0 16,5 3-1 0,13 3-4-16,6 3-2 15,12 4-43-15,5 4-42 0,7 5-105 16,4 5-100-1</inkml:trace>
  <inkml:trace contextRef="#ctx0" brushRef="#br0" timeOffset="15338.1409">6119 8743 684 0,'-2'2'395'0,"-2"-2"-3"15,19 0-247 1,12-4-18-16,22 3-35 16,9 0-17-16,5 4-40 15,-4 4-16-15,-13 2-32 16,-9 1-96-16</inkml:trace>
  <inkml:trace contextRef="#ctx0" brushRef="#br0" timeOffset="15567.1547">6532 8907 1017 0,'6'7'446'0,"3"6"-211"0,16 9-151 16,5 4-24-16,4 3-34 15,-1-3-8-15,-9 1-8 16,-5-2 2-16,-6-7-60 16,1-2-58-16,-3-11-206 15</inkml:trace>
  <inkml:trace contextRef="#ctx0" brushRef="#br0" timeOffset="15708.3418">6835 8908 650 0,'-6'-4'405'0,"-8"1"-11"15,-8 8-95-15,-10 12-119 0,-6 5-41 16,-6 8-72-16,0 5-21 16,3-2-27-16,7 1-7 15,9-6-79-15,4-6-107 0</inkml:trace>
  <inkml:trace contextRef="#ctx0" brushRef="#br0" timeOffset="16262.1952">6134 8113 857 0,'-4'-1'368'0,"4"1"-221"0,9 0-42 0,21 1-67 15,14 3-21-15,22-1-13 16,4 1 1-16,2 1 3 15,-4-3 3-15,-14-2 8 16,-7 0 2-16,-16-2 4 16,-11-4 5-16,-13-3-4 15,-7-3-2-15,-7-1-8 16,-2 1-8 0,-2 3-14-16,4 4-9 0,4 5 10 0,3 7 6 15,6 13 30-15,1-1 17 16,3 10 21-16,-2 1 1 15,1-3-12 1,-4-3-7-16,2-8-20 0,4-6-72 0</inkml:trace>
  <inkml:trace contextRef="#ctx0" brushRef="#br0" timeOffset="16630.0012">7089 8531 936 0,'7'0'393'0,"1"4"-212"15,23-2-46-15,18 4-42 16,6 3-20-16,19-4-33 15,-15 0-14-15,-11-2-31 16,-5-4-69-16,-11-4-338 16</inkml:trace>
  <inkml:trace contextRef="#ctx0" brushRef="#br0" timeOffset="16808.4238">7123 8667 760 0,'3'0'384'16,"11"0"-99"-16,7-1-56 16,18-2-60-16,12-1-30 0,4 5-56 15,4 1-23-15,2 4-34 16,-3 0-29-16,-8-1-302 16</inkml:trace>
  <inkml:trace contextRef="#ctx0" brushRef="#br0" timeOffset="17191.4681">8246 8397 683 0,'-27'-8'423'15,"-16"-8"10"-15,-7 16-307 0,-3 7-46 16,2 17-63-16,0 9-13 16,14 12-3-16,12 8 4 15,15 7 12-15,7 0 3 16,17 2 5-16,8-3 3 16,28-6 15-16,12-6 3 15,22-19 7 1,4-11 0-16,-12-24 8 15,-4-16 9-15,-15-20 8 16,-10-11 2-16,-19-7-12 0,-17-2-10 16,-27 7-21-1,-15 3-11-15,-9 9-21 16,1 6-3-16,6 10-79 0,6 2-45 16,9 12-149-16,2 9-188 15</inkml:trace>
  <inkml:trace contextRef="#ctx0" brushRef="#br0" timeOffset="17349.9389">8387 8495 574 0,'0'4'335'0,"-1"7"-49"15,-9-1-54-15,-17 12-87 16,-4 1-40-16,-15 11-53 16,-8 5-14-16,-3 8-18 15,4-1-8-15,18-8 0 0,14-5-34 16,22-19-191-16</inkml:trace>
  <inkml:trace contextRef="#ctx0" brushRef="#br0" timeOffset="17796.0969">7848 8082 667 0,'5'0'362'15,"7"-6"-52"1,14 2-191-16,9-3-17 0,31 2-4 15,12 4-2-15,11 1-30 16,-4 0-18-16,-19 0-26 16,-13-2-2-16,-22-1 2 15,-11-4-9 1,-19-1-53-16,-4 0-16 0,-16-7-24 16,-2 5 4-16,2-1 45 15,3 2 9-15,9 8 5 16,3 1 0-16,11 11 30 15,0 1 10-15,9 9 37 16,-2 3 18-16,1 1 34 16,-6 5 20-16,-11-5 17 15,-5 1-6-15,-12-9-52 16,0-2-22-16,-5-9-102 0</inkml:trace>
  <inkml:trace contextRef="#ctx0" brushRef="#br0" timeOffset="28201.5345">4690 9910 729 0,'-1'1'367'0,"-1"7"-120"15,-1 15-108-15,0 21-94 0,-3 10-8 16,0 16-4-16,1 0-4 15,-2 7-9-15,2-3-3 16,1-12-2-16,0-8-3 16,3-25 1-1,1-12 1-15,2-14 44 0,4-8 12 16,1-20 5-16,0-12 1 16,-5-24-40-16,-2-11-6 15,-7-8-8-15,-5-1-4 0,-5 9-11 16,4 12-6-16,-2 22 7 15,4 11 2 1,5 16 6-16,0 3 3 16,9 5-17-16,7-2-4 0,17-2-8 15,14 2-3-15,32-7 5 16,9 2 2 0,9 3 4-16,1 2-35 0,-13 7-163 15,-11 4-115-15</inkml:trace>
  <inkml:trace contextRef="#ctx0" brushRef="#br0" timeOffset="28400.9918">4623 10263 1182 0,'15'-6'426'15,"22"-5"-351"-15,15-1-49 16,20 4-16-16,1 3-5 16,-3 8-36-16,-5 8-112 15</inkml:trace>
  <inkml:trace contextRef="#ctx0" brushRef="#br0" timeOffset="28682.1537">4933 10657 988 0,'-1'0'411'15,"-1"0"-204"-15,2-4-37 16,0 2-20-16,0 1-20 16,2-6-52-1,12-12-18-15,22-36-16 16,-28 35-3-16,-7 2-6 0,0 6-10 15,-1 18-13-15,-1 6-6 0,1 15-9 16,1 7 2-16,3 11 1 16,-2-1 1-1,0 1 2 1,3-3 20-16,5-11-145 0,3-9-117 16</inkml:trace>
  <inkml:trace contextRef="#ctx0" brushRef="#br0" timeOffset="29031.6435">5149 10588 1029 0,'10'-6'443'0,"13"-5"-247"0,10 1-83 31,8 6-72-31,-2 4-21 16,-7 3-12-16,-7 4-4 16,-19 1 1-16,-6 3 0 0,-14 2 2 15,-9 1 2-15,-4-1 4 16,3-4-2-16,11-3-11 16,10-1-3-16,17 0-6 15,9 2 0-15,16 6 6 16,-3 2 1-16,-4 7 1 15,-5 3 1-15,-24 4 11 16,-5 0 21-16,-22 0 23 16,-12-6 3-16,-15-12 0 15,-3-6-36-15,1-18-399 16</inkml:trace>
  <inkml:trace contextRef="#ctx0" brushRef="#br0" timeOffset="29555.8241">4595 9638 964 0,'0'-1'404'0,"-5"-3"-253"0,7 3-61 16,-2 1-62-16,24 0-21 16,63 1-3-16,-12 2 0 15,6 1 0-15,-2 1 0 16,-7 1 1-16,-17-6 1 16,-14-3 5-16,-8-4 5 15,-18-5 12 1,-6-2 2-16,-9-3-1 15,-2-2-6-15,-2 8-23 0,1 5-20 16,3 9-11-16,3 10-1 16,6 7 13-16,-1 6 24 15,-1 5 20-15,-2 0 5 16,-6 1 1-16,1-4-8 16,0-7-105-16</inkml:trace>
  <inkml:trace contextRef="#ctx0" brushRef="#br0" timeOffset="29941.2624">5955 10080 965 0,'-1'2'419'0,"1"5"-174"0,0 22-186 16,-1 12-31-16,2 24 2 15,-1 7 1-15,1 6-9 0,1-4-4 32,-2-15-3-32,5-9-29 0,2-24-247 15</inkml:trace>
  <inkml:trace contextRef="#ctx0" brushRef="#br0" timeOffset="30105.3658">5773 10280 1079 0,'9'0'434'0,"19"-1"-252"15,7 0-71-15,17 4-45 16,11 0-9-16,8 0-31 15,7 2-9-15,3-1-159 16</inkml:trace>
  <inkml:trace contextRef="#ctx0" brushRef="#br0" timeOffset="30542.1101">6742 10024 1034 0,'-3'0'444'16,"-4"4"-220"-16,6 27-156 16,-4 6-44-16,6 25-11 15,3 11 2-15,-2 6-1 16,7 8-2-16,-1-11 0 15,0-12 0-15,1-27 3 16,-3-10-35-16,1-19 130 16,-1-9 13-16,-2-20 7 15,0-8 37-15,0-15-128 16,-6-13-12-16,-7-18-8 16,-7-10-4-16,-5-7-7 15,2 7-7-15,7 15-7 0,5 11-4 16,6 20-3-16,2 10 2 15,3 11 1-15,3 8-5 16,8 8-2-16,8-1-1 16,19 9 2-16,6 0 4 15,13 3 37-15,8 5-76 16,12-2-155-16,9 3-171 0</inkml:trace>
  <inkml:trace contextRef="#ctx0" brushRef="#br0" timeOffset="30762.612">6741 10307 1009 0,'13'-2'408'15,"9"-1"-235"-15,22-3-127 16,9-2-10-16,7 2-19 0,1 5-9 16,-7 9-98-16,-9 8-310 15</inkml:trace>
  <inkml:trace contextRef="#ctx0" brushRef="#br0" timeOffset="31084.14">7043 10584 858 0,'-1'-4'447'16,"2"-9"-100"-16,8 2-166 16,18 0-109-16,4 2-21 0,7 9-23 15,-2 1-6 1,-13 6 5-16,-8 7 10 15,-21 7 26-15,-11-1 4 0,-17 8-4 16,-2 1-11-16,1-3-29 16,10 1-9-16,14-5-10 15,10-5-2-15,11-4 0 16,5-6 1 0,13-3 1-16,4 1-1 0,6-2-3 15,2 1-17-15,-2-4-166 16</inkml:trace>
  <inkml:trace contextRef="#ctx0" brushRef="#br0" timeOffset="31406.119">7320 10614 947 0,'5'-4'448'0,"6"-8"-168"0,5 2-85 15,11 2-92 1,0 3-26-16,-1 6-41 16,-3 6-17-16,-9 6-10 0,-7-3 2 15,-10 5 3-15,-5 5 1 16,-10-5-1-16,3 5-2 16,7-10-11-16,3-3-4 15,17-1-12-15,3-4 0 16,11 1 2-16,4 3 4 0,-3 6 7 15,-7-1 0-15,-13 5 2 16,-11 4 5-16,-21 0 12 16,-5-1 2-1,-10-5-8-15,-1-9-57 0</inkml:trace>
  <inkml:trace contextRef="#ctx0" brushRef="#br0" timeOffset="32010.7301">6712 9727 890 0,'-1'-1'413'16,"-2"-1"-181"-16,13 2-148 15,11 3-36-15,24-2-35 0,10 1 5 16,17-2-7-16,1 0-2 15,-6-1 0-15,-4-1 1 16,-21-3 3-16,-11-1 1 16,-17-2 18-16,-7-1 5 15,-7-2-1 1,-1 0-1-16,0 2-30 16,2 2-12-16,5 5-7 0,2 1 0 15,2 11 14-15,1 6 12 16,-3 9 40-16,-6 4 21 15,-8-1 21-15,-5-4-3 16,-4-4-33-16,2-6 11 16,8-9-331-16</inkml:trace>
  <inkml:trace contextRef="#ctx0" brushRef="#br0" timeOffset="32410.6612">7904 10263 814 0,'3'0'401'15,"11"0"-104"-15,11 1-142 16,20 1-61-16,10 3-26 0,9 2-33 16,-2 0-16-16,-9-3-55 15,-7-1-145-15</inkml:trace>
  <inkml:trace contextRef="#ctx0" brushRef="#br0" timeOffset="32575.6301">7949 10416 671 0,'2'2'399'0,"9"8"-3"15,6-1-136-15,18-1-80 16,10 1-43-16,18-3-71 0,8-5-26 16,2-3-100-16,-1-6-246 15</inkml:trace>
  <inkml:trace contextRef="#ctx0" brushRef="#br0" timeOffset="33038.9252">9068 10009 1080 0,'-23'-1'423'0,"-27"3"-287"16,2 11-74-16,7 19-58 16,2 8-6-16,16 17-9 0,8 7 0 15,17 12 10 1,11 1 1-16,23-14 8 16,11-7 7-16,19-29 28 15,9-12 22-15,2-22 47 16,-4-12 15-16,-18-23-6 0,-15-13-11 15,-18-15-43 1,-14-5-16-16,-16 0-23 16,-10 9-14-16,-16 14-46 0,-3 9-36 15,-3 23-124 1,2 6-111-16</inkml:trace>
  <inkml:trace contextRef="#ctx0" brushRef="#br0" timeOffset="33228.903">9274 10103 448 0,'5'-2'337'15,"0"-1"52"-15,-5 3-87 0,-18 13-81 16,-12 4-47-16,-20 18-63 16,-12 6-19-1,-7 18-49-15,7 4-15 16,17 1-11-16,14-9-67 0,21-26-294 15</inkml:trace>
  <inkml:trace contextRef="#ctx0" brushRef="#br0" timeOffset="33638.6235">8767 9671 925 0,'12'2'414'0,"11"-2"-174"15,24 0-125-15,9 0-1 0,20 0-37 16,8 2-21-1,4 1-31-15,-10-2-10 16,-14-2-2-16,-15-2 0 16,-23-4 6-16,-9-2 5 0,-18 0-12 15,-4-4-9 1,-11-3-13-16,-4 0-13 16,4 4 2-16,0 2-4 0,10 10-18 15,6 3 1-15,2 6 23 16,3 10 19-16,0 7 75 15,-3 2 35-15,-6 2 21 16,-4-2-3-16,0-5-44 16,-3-6-29-16,10-9 234 0</inkml:trace>
  <inkml:trace contextRef="#ctx0" brushRef="#br0" timeOffset="51436.8906">22994 4515 276 0,'-35'-2'205'0,"-46"2"48"15,2 0-40-15,14 6-30 16,11-2-20-16,25-4-61 16,18 2-34-16,34-2-46 15,19 3-8-15,34 3 6 16,20-5 11-16,40 1 28 16,7-2 5-16,25 4-5 15,6 2-7-15,-26 7-27 16,-11-1-6-16,-40-8-1 0,-33 0 1 15,-31-4 1 1,-16 0 1-16,-30-8-3 16,-9 0-1-16,-15-11-6 15,-2-4-6-15,0-5-5 0,6 0-3 16,11 6-4-16,4 7 1 16,16 13-27-16,2 4-9 15,15 14-9-15,6 5-2 0,8 9 23 16,4 0 14-1,-5-1 33-15,-6-3 19 16,-19-4 42-16,-12-4 8 16,-19-4-6-16,-3-2-9 15,-1-7-24-15,10 2-27 0,13-8-118 16,6-5-87-16,23 1-177 16,6-1-98-16</inkml:trace>
  <inkml:trace contextRef="#ctx0" brushRef="#br0" timeOffset="51975.6162">23872 4856 877 0,'-6'10'411'16,"0"9"-129"-16,-4 19-206 16,-2 4-20-16,6 11-25 15,2 2-5-15,4-2-13 16,2 1-1-16,-2-7 3 15,5-5 3-15,-2-15 8 16,2-6 0-16,1-13 21 0,-6-8-18 16,-8-7-54-1,-5-7-29-15,-16-4-82 0,-4-1-5 16,-12-1 43 0,2 0 25-16,8 1 60 0,8 1 20 15,14 6 21-15,6 1 12 16,13 3 22-16,8-1-1 15,21 4 26-15,14-3 9 16,13 2 20 0,7 3 14-16,9 3-29 0,-5 3-18 0,-4 8-33 15,-10-1-10 1,-22-2 1 0,-9-1 2-16,-17-2-3 0,-3-2-2 0,-8-3-3 31,2-1-1-31,-2-1-18 0,0 1-56 0,-2-1-258 31</inkml:trace>
  <inkml:trace contextRef="#ctx0" brushRef="#br0" timeOffset="66021.139">4580 11647 844 0,'-2'4'330'0,"-2"15"-192"0,3 16-43 16,-1 32-26-16,0 16-1 16,3 11-31-1,-1 0-8-15,5-22-7 0,2-10 1 16,-1-27 2-1,2-9-4-15,-5-21 64 0,1-9 9 0,-1-20 6 16,-1-11 4-16,-2-19-59 16,-8-11-12-16,-3-20-12 15,-2-8-6-15,6 3-8 16,1 8-5-16,6 27-7 16,0 16-2-16,0 22-4 31,2 4-7-31,8 12-4 0,7-2 1 15,19 3 0 1,9-1 7-16,26 1 10 0,12 4-48 16,10-3-118-16,7 3-116 15</inkml:trace>
  <inkml:trace contextRef="#ctx0" brushRef="#br0" timeOffset="66238.6862">4573 11967 969 0,'-3'-4'424'0,"2"-4"-239"16,7 2-58-16,22 2-75 15,10-2-27-15,24 0-15 16,13 4-6-16,-4 2-138 15,2 1-210-15</inkml:trace>
  <inkml:trace contextRef="#ctx0" brushRef="#br0" timeOffset="66484.7616">4869 12278 678 0,'6'-1'381'15,"4"-1"-27"-15,-1-6-191 0,7-4 2 16,1-6-56-16,-1-2-29 16,1-3-40-16,-4 4-8 15,-6 9-4-15,-3 4-6 0,0 17-5 16,-1 5-4 0,1 14-6-16,0 9-1 0,1 5 1 15,-2 1 0-15,2-7-2 16,-5-8-27-1,4-12-153-15,5-9-197 0</inkml:trace>
  <inkml:trace contextRef="#ctx0" brushRef="#br0" timeOffset="66818.6848">5097 12163 1008 0,'1'-5'438'0,"6"2"-223"0,16-1-118 16,4 2-35-16,19 1-32 16,3-2-12-1,-1 5-11-15,-2 0-3 16,-21 7-3-16,-10 2-1 16,-15 0 0-16,-9 2 3 15,-8 1 7-15,-2-3 3 16,5 1-4-16,4-2-7 15,10 2-4-15,7-1-2 16,10 6 2-16,3 2 2 16,-7 3 11-16,-4 3 11 15,-15-1 14-15,-8-1 5 16,-11-4 5-16,-5-8-6 0,2-11-37 0,6-3-60 31,16-11-338-31</inkml:trace>
  <inkml:trace contextRef="#ctx0" brushRef="#br0" timeOffset="67102.6164">5725 12058 808 0,'-8'-1'425'16,"-2"3"-150"-16,9 4-104 15,7 0-43-15,22 3-71 16,9-1-14-16,16-2-10 0,3 1 1 16,-3-5 3-16,-4-1 0 15,-12-3-3-15,-4 1-3 16,-16 1-11-16,-6-6-104 15</inkml:trace>
  <inkml:trace contextRef="#ctx0" brushRef="#br0" timeOffset="67683.6018">6649 11665 1043 0,'-5'5'397'0,"-6"17"-270"16,-1 15-60-1,3 24-37-15,2 11 3 0,11 11-21 16,4-6 0-16,3-13-1 16,4-11-3-16,-2-28 4 15,1-7 8-15,-2-22 16 16,0-11 7-16,-9-19 9 16,-3-11-6-16,-11-24-11 15,-9-15-6-15,-3-13-12 16,0 5-5-16,8 19-12 15,5 17-6-15,10 29-12 16,4 7-11-16,14 10-9 16,4 6 3-16,18 0 6 15,13 3 10-15,17 1 13 16,11 2 6-16,10 0-137 16,-2 1-123-16</inkml:trace>
  <inkml:trace contextRef="#ctx0" brushRef="#br0" timeOffset="67895.3154">6610 11910 1005 0,'-7'-1'434'16,"1"-1"-226"-16,13-2-86 15,31-3-73-15,18-2-17 0,23-3-18 0,7 0-6 16,5 4-33 0,-4 4-121-1</inkml:trace>
  <inkml:trace contextRef="#ctx0" brushRef="#br0" timeOffset="68207.618">6936 12182 1129 0,'0'-2'473'0,"0"-9"-276"16,13 4-81-16,10 0-76 15,6-1-15-15,7 6-13 16,1 2-3-16,-10 9-6 15,-6 4 3-15,-24 9 7 0,-9 4 0 16,-14 4 6 0,-7 2-3-16,7 1-5 0,5 0-3 15,15-3-3-15,6-5-1 16,12-8 1-16,7-1 1 16,9-8 0-16,5-3 0 15,6-6-16-15,2-3-68 16</inkml:trace>
  <inkml:trace contextRef="#ctx0" brushRef="#br0" timeOffset="68577.1159">7223 12172 934 0,'-1'-1'437'0,"-4"-4"-185"16,11 3-81-16,14-2-81 0,8 2-32 16,12 4-29-16,-3-2-13 15,-4 6-7-15,-8-1-2 16,-13-1-2 0,-1 6-2-16,-13-2-2 0,0 0 1 15,1 0 0 1,-3 1-2-16,9 0-3 0,3-1-3 15,11 3-2-15,7-1 2 0,2 1 4 16,-3 1 1 0,-12 3 2-16,-9 4 3 15,-17 3 19-15,-8-1 10 0,-16-4 14 16,-4-7 2 0,11-5-19-16,4-4-8 15,17-4-117-15,7 2-124 16</inkml:trace>
  <inkml:trace contextRef="#ctx0" brushRef="#br0" timeOffset="68870.9213">7840 11928 894 0,'3'-4'396'16,"8"-2"-176"-16,8 1-84 0,23-2-68 31,10 2-9-31,16 2-26 0,5 0-13 16,-5 7-12-16,-4 0 2 15,-20 2-92-15,-9 2-87 0</inkml:trace>
  <inkml:trace contextRef="#ctx0" brushRef="#br0" timeOffset="69039.0664">7936 12013 803 0,'-9'2'414'0,"0"5"-106"15,3-1-86-15,17-2-85 16,15 2-27-16,19-5-43 16,16 3-13-16,17-2-22 15,-2 0-11-15,-8 1-159 16</inkml:trace>
  <inkml:trace contextRef="#ctx0" brushRef="#br0" timeOffset="69513.8796">8895 11709 950 0,'-19'5'373'16,"-21"13"-264"-16,-2 8-36 0,10 17-43 15,10 7-9-15,20 15 2 16,13 0-1-16,18-4 5 16,5-2 4-16,11-16 6 15,8-3 5-15,19-15 23 16,8-15 7-16,7-21 3 16,-5-16 5-16,-19-20-13 15,-12-7-1-15,-34-13 16 16,-16-2 9-16,-23 2-8 0,-21 3-8 15,-22 16-40-15,-9 11-27 16,-9 15-53-16,10 10-52 16,22 9-169-16</inkml:trace>
  <inkml:trace contextRef="#ctx0" brushRef="#br0" timeOffset="69756.6743">9175 11771 721 0,'4'-8'387'15,"6"-8"-82"-15,-2 1-46 16,-6 4-69-16,-2 3-33 16,-11 12-54-16,-10 8-14 15,-21 19-26-15,-8 14 6 16,-15 20 12-16,-11-4-3 0,25 12-20 15,11-10-13-15,21-12-22 0,19 3-51 16</inkml:trace>
  <inkml:trace contextRef="#ctx0" brushRef="#br0" timeOffset="72604.5141">10121 11934 676 0,'3'4'268'0,"19"2"-163"0,11 1-19 15,32 0-17 1,7-5-11-16,17-2-29 0,9 0-11 16,-7-4-9-16,-1 4 1 31,-22 7 4-31,-14-6-25 15,-18 3-93-15,-12-3-107 0</inkml:trace>
  <inkml:trace contextRef="#ctx0" brushRef="#br0" timeOffset="72820.0327">10217 12095 642 0,'-7'0'332'0,"6"0"-119"16,10-5-37-16,27 1-53 16,12-3-36-16,25 0-22 15,9 1-8-15,15 6-30 16,-2 5-9-16,-15-1-7 0,-12 5 9 16,-22-5-98-16,-10 0-107 15</inkml:trace>
  <inkml:trace contextRef="#ctx0" brushRef="#br0" timeOffset="73019.6497">10762 11875 705 0,'11'4'369'16,"7"5"-97"-16,8 5-136 15,7 8-22-15,4 3-52 16,-3-1-20-16,-5 2-20 15,-9-6-6-15,-18-2 1 16,-5 4 2-16,-20-5-14 16,-10 2-41-16,-9 3-258 15</inkml:trace>
  <inkml:trace contextRef="#ctx0" brushRef="#br0" timeOffset="73256.5014">10128 11895 743 0,'-17'8'370'16,"-22"18"-111"-16,1 7-43 15,16 8-65-15,9 0-32 0,25-5-41 16,13-5-7-16,19-8-17 15,7-7-8 1,5-9-47-16,1-7-84 0</inkml:trace>
  <inkml:trace contextRef="#ctx0" brushRef="#br0" timeOffset="73987.0129">11640 11570 853 0,'2'-3'403'0,"0"0"-202"16,2 13-60-16,-1 23-93 15,4 14-16-15,0 31 6 0,0 15-9 16,-7 3-7-16,1-8-5 16,0-25-2-16,-1-22 0 15,5-22 12 1,-2-12 18-16,0-19 15 15,1-12 4-15,-4-23-8 16,-3-13-17-16,-10-23-16 16,-5-8-6-16,-1 5-8 0,3 6-5 15,9 26-6-15,6 13-5 16,6 17-16-16,10 8-11 16,11 10-9-16,4 1 0 15,17 6 14-15,10 3 11 16,17-2 14-16,12 3-21 15,5-4-148-15,-5 0-177 16</inkml:trace>
  <inkml:trace contextRef="#ctx0" brushRef="#br0" timeOffset="74191.4728">11710 11892 1109 0,'6'-4'408'15,"13"-3"-312"-15,11-3-66 16,23-3-22-16,7 5 33 0,7 7-233 16</inkml:trace>
  <inkml:trace contextRef="#ctx0" brushRef="#br0" timeOffset="74465.501">11915 12271 1025 0,'5'-3'404'16,"6"-10"-261"-16,2-4-40 0,7-5-40 15,-1-2-11-15,1-5-29 16,-3 5 18-16,-3 7 27 16,-5 0 22-16,-4 15-3 15,-5 5-24-15,-2 12-35 16,-2 15-25-16,-1 9 3 0,1 2 0 16,4 0-2-1,1-4 1-15,7-9-101 16,5-6-125-16</inkml:trace>
  <inkml:trace contextRef="#ctx0" brushRef="#br0" timeOffset="74801.1921">12124 12115 1003 0,'10'-6'435'0,"6"-9"-215"16,11 9-125-16,2 1-32 16,0 5-28-16,-1 3-13 15,-6 2-15-15,-6 5-3 16,-13 1 2-16,-4 1 3 16,-9-1 6-16,-2-1 4 15,4 0-10-15,2-1-6 16,8-1-8-16,10 0-3 15,4 0 2-15,5 1 2 16,-2 5 0-16,0 2 0 0,-15 4 19 16,-6 2 16-1,-20 0 21-15,-4 0 5 0,-9-5-12 16,4-4-13-16,10-13-165 16</inkml:trace>
  <inkml:trace contextRef="#ctx0" brushRef="#br0" timeOffset="75044.2731">12547 11958 942 0,'9'-3'402'0,"7"0"-210"0,17 3-90 16,2-4-17-16,16 4-30 16,3-2-20-16,-1 0-17 15,-1 2 17-15,-13 0-136 16,-10 1-111-16</inkml:trace>
  <inkml:trace contextRef="#ctx0" brushRef="#br0" timeOffset="75219.1143">12663 12051 1047 0,'0'2'457'0,"2"1"-203"0,13 2-38 16,19 1-79-16,10-2-17 16,16-2-69-16,7-2-24 15,2-7-65-15,-3 2-121 16</inkml:trace>
  <inkml:trace contextRef="#ctx0" brushRef="#br0" timeOffset="75700.065">13408 11712 959 0,'0'6'355'16,"0"16"-244"-1,0 10-78-15,-3 23 26 16,-1 8 6-16,2 9-1 0,0-5-3 0,1-13-18 16,1-7-12-1,3-21-10 1,-1-8 0-16,2-15 41 16,-3-10 5-16,-1-19 4 15,-2-6-1-15,-6-19-37 16,-4-10-3-16,-4-14-9 15,3-9-4-15,2 2-10 16,0 10-5-16,9 22-5 16,1 13-5-16,5 19-11 15,3 0-10-15,11 9-12 0,5 0-3 16,14 2 5 0,11 5 6-16,13 1 14 15,6 3 14-15,2 4-110 0,4-1-102 16</inkml:trace>
  <inkml:trace contextRef="#ctx0" brushRef="#br0" timeOffset="75951.9327">13444 11869 762 0,'-5'2'347'0,"-2"4"-142"16,11 0-21-16,22-4-30 15,11-1-14-15,14 1-40 16,7 0-36-16,-1 2-39 0,-1 1-8 16,-1-3-66-1,-7-2-116-15</inkml:trace>
  <inkml:trace contextRef="#ctx0" brushRef="#br0" timeOffset="76264.4234">13732 12073 890 0,'0'0'356'16,"5"0"-196"-16,7 1-47 15,14 5-6-15,3-2-2 0,4 4-32 16,-5-2-5-16,-14 1 0 16,-10 5 4-1,-19 4 1-15,-11 8-14 16,-9 7-26-16,2 1-14 0,6-2-14 16,10-3-3-16,11-6-2 15,8-5-1-15,20-8 3 16,7-1 2-16,11-7 2 15,1 0-2-15,1-3 1 16,0 3-28-16,-3 0-163 16,0 0-341-16</inkml:trace>
  <inkml:trace contextRef="#ctx0" brushRef="#br0" timeOffset="76644.1957">14035 12135 871 0,'-3'-3'463'0,"-4"-5"-118"0,8 1-138 16,15 3-104-16,8 1-41 16,9 0-33-16,0 3-6 15,2 3-13-15,-6-1-4 16,-12 6-2-16,-4-1 1 15,-15 1 5-15,-3 4 0 16,-9-2 4-16,2 3 2 16,4-6-4-16,0-3-7 15,10-1-23-15,2-2-6 0,10 2-5 16,7 2 2 0,3 3 16-16,2 2-1 0,-3 6 1 15,-7 4 2-15,-12 4 39 16,-11-1 32-16,-20 0 46 15,-7-1 16-15,-3-7-24 16,1-2-25-16,11-9-46 16,6-1-20-16,7-6-117 15</inkml:trace>
  <inkml:trace contextRef="#ctx0" brushRef="#br0" timeOffset="79941.4365">16230 8813 657 0,'2'-4'332'15,"1"5"-109"-15,0 19-65 0,-4 33-88 16,-3 15-8-16,-9 21-11 15,-3 5-18-15,-3 1-11 16,4-5-6-16,7-21-4 16,6-10-2-16,3-29-3 15,4-15 12-15,2-22 24 16,1-14 14-16,-1-23 35 16,-1-11 8-16,-6-24-8 15,-6-8-12-15,-8-15-33 16,1-4-21-16,4 8-20 15,6 12-6-15,3 24 0 16,2 19 1-16,0 24-2 16,-2 6-6-16,13 13-8 15,4 1-4-15,20 10 3 0,13 2 7 16,23 0 54-16,14-2-107 16,7-2-170-16,2-1-188 15</inkml:trace>
  <inkml:trace contextRef="#ctx0" brushRef="#br0" timeOffset="80171.1797">16229 9142 1196 0,'9'-1'474'0,"20"-1"-315"16,13-1-73-16,22 2-58 15,8 6-10-15,-1 3 40 0,-4 1-122 16</inkml:trace>
  <inkml:trace contextRef="#ctx0" brushRef="#br0" timeOffset="80902.7131">16409 9616 696 0,'0'-2'364'15,"7"-6"-82"-15,5-3-97 16,9-7-80-16,5-4-23 16,3-6-34-16,-3-3-14 15,-4 6-16-15,-5 1 6 16,-12 12 1-16,-4 10-3 0,-4 18-4 15,-3 13-13-15,-3 13-7 16,1 7-1-16,-2-2 3 16,7-1 0-16,3-7-49 15,3-7-93-15</inkml:trace>
  <inkml:trace contextRef="#ctx0" brushRef="#br0" timeOffset="81189.3781">16625 9588 970 0,'0'-5'487'0,"0"-8"-153"16,9 3-141-16,15 2-123 15,7 5-32 1,10 3-32-16,-6 3-7 16,-12 10-2-16,-11 3 1 15,-21 14 3-15,-9 5-1 16,-8 2 5-16,-3 1-1 15,8-9-1-15,5-7 0 0,10-10-3 16,6-6-1 0,17-6 0-16,3-3 1 0,15-8 5 15,1-1-2 1,1 1-2-16,2 2-1 16,-5 7-114-16,-3 2-409 0</inkml:trace>
  <inkml:trace contextRef="#ctx0" brushRef="#br0" timeOffset="81597.8321">17186 9178 627 0,'14'-2'368'15,"9"-3"-53"-15,17 3-146 16,9-1-38-16,12 3-65 16,-2 0-22-16,-15 0-26 15,-8 0-5-15,-19 3-92 16,-4-1-118-16</inkml:trace>
  <inkml:trace contextRef="#ctx0" brushRef="#br0" timeOffset="81776.6389">17228 9343 791 0,'7'-2'404'16,"11"-5"-89"-1,10 0-108-15,21-4-63 0,5 0-32 16,4 5-48-16,-3 0-27 16,-15 6-22-16,-9-1-36 15</inkml:trace>
  <inkml:trace contextRef="#ctx0" brushRef="#br0" timeOffset="82732.7739">18117 8717 950 0,'1'-1'441'15,"0"4"-241"-15,-1 10-78 16,0 43-114-16,-5 18-20 15,1 23 13-15,-3 7 1 0,0-13 4 16,10-8 0-16,2-19-26 16,6-13-25-16,5-23-52 15,-1-18-16-15,7-24 12 16,1-10 25-16,4-14 51 16,1-2 33-16,-5 4 50 15,-4 5 20-15,-9 10 48 16,-8 6-5-16,-13 13-40 15,-9 6-20-15,-14 13-46 16,1 2-12-16,5 5 1 0,10-4-2 16,19-6-4-1,10-4-1-15,22-5 3 16,6-5 0-16,5-1 3 16,-4 1-23-16,-5 1-127 15,-8 6-59-15,-11 3-120 16,-4-1 4-16,-9 2 124 15,0-4 58-15,-4 2 145 16,-1 0 44-16,5 5 59 0,4 1 36 16,4 1 39-16,5-2 3 15,6-4-12 1,0 2-17-16,5-7-43 0,-1-3 11 16,-6-8-6-16,3-8-5 15,-5-9-6-15,-3-1-33 16,-4-6-28-16,-13 2-7 15,-14 5-9-15,-6 7-9 16,-11 11-20-16,-3 9-10 0,-1 17-11 16,-2 5 2-16,8 14 7 15,8 4 4-15,15-1 3 16,11-2 3-16,20-7 2 16,11-4 2-16,7-11 8 15,4-5 2-15,6-8 3 16,-5-6-1-16,1-7 9 15,-2-7-37-15</inkml:trace>
  <inkml:trace contextRef="#ctx0" brushRef="#br0" timeOffset="83747.6591">19138 9395 841 0,'0'0'315'0,"18"-1"-196"0,30-2-55 15,46-1-24 1,32-9 47-16,63 6 29 0,31 0 0 16,49 4-18-1,18 4-16-15,4-3-39 0,-6-1-10 16,-38-5-8-16,-30-3-4 15,-66 0-6-15,-39-4-15 16,-58 4-248-16</inkml:trace>
  <inkml:trace contextRef="#ctx0" brushRef="#br0" timeOffset="84693.6786">19490 8332 1275 0,'2'0'135'0,"0"1"-65"16,-2 15 60-16,-2 13-49 15,-3 27-76-15,1 17 4 16,4 19 5-16,1 7 2 0,0-1 3 16,5-9-3-16,3-21-30 15,1-15-85-15</inkml:trace>
  <inkml:trace contextRef="#ctx0" brushRef="#br0" timeOffset="88310.2479">19914 8801 350 0,'7'-3'245'15,"3"-4"23"-15,3-7-90 16,-3-5-66-16,-2-6-15 16,-3-6-13-16,-5 0 3 15,-9 1-5-15,-6 6-6 16,-8 10-22-16,-7 10-18 15,-8 15-35-15,-2 6-13 0,3 12-15 16,10 2-3-16,13 1 3 16,11 0 4-1,15-7 9-15,8-5 4 0,11-7 10 16,5-4 4-16,2-12 5 16,-6-8 2-16,-3-7 2 15,-5-2 3-15,-11 3 23 16,-3 4 23-16,-10 10 16 15,-1 8 0-15,-9 15-24 16,-2 9-25-16,2 13-19 16,-3 0-5-16,11 3-2 15,2-6-1-15,3-9-2 16,5-6 0-16,4-12-56 16,-5-5-63-16</inkml:trace>
  <inkml:trace contextRef="#ctx0" brushRef="#br0" timeOffset="88499.7244">20094 8924 1294 0,'0'-1'524'0,"0"1"-357"31,0 11-61-31,-3 8-75 0,1 10-22 0,1 4-6 16,-3 2-11-16,6-2-189 16</inkml:trace>
  <inkml:trace contextRef="#ctx0" brushRef="#br0" timeOffset="88813.8001">20308 8378 1076 0,'-3'0'432'0,"0"17"-272"15,0 15-73-15,-1 27-59 16,3 15 7 0,0 16 5-16,1 8 3 15,2-1-12-15,3-4-3 0,2-20-8 16,2-20 15-16,2-19-171 16,0-8-218-1</inkml:trace>
  <inkml:trace contextRef="#ctx0" brushRef="#br0" timeOffset="89060.2677">20601 8487 1169 0,'-2'3'490'0,"-6"8"-297"15,2 12-89-15,0 18-92 16,3 12-6-16,6 17 1 0,4 11 0 16,2 4-1-16,-1-3 1 0,-3-20-13 15,1-9-45 1,-1-21-91-16,1-8-180 0</inkml:trace>
  <inkml:trace contextRef="#ctx0" brushRef="#br0" timeOffset="89509.7772">21016 8839 619 0,'-1'-14'358'15,"1"-12"-38"-15,-5-2-95 16,-5-1-72-16,-2 5-24 16,-7 1-39-16,0 6-22 15,-1 11-43-15,-6 6-23 16,-3 13-18-16,1 5-5 16,3 10 5-16,7 4 4 15,16 4 5-15,6-1 2 0,16-3 2 16,5-7 1-1,7-14 5-15,2-5 1 0,-4-14 6 16,1-5 2-16,-10-11 2 16,-1-5-1-16,-3 3 3 15,-8-2 0-15,-5 12-3 16,-6 3 1-16,-7 15-9 16,0 6-2-16,-1 16-3 15,5 5-3-15,4 13 1 16,-2 6 1-16,6 0 0 15,-1 0 0-15,4-10 3 16,2-4-30-16,-3-9-177 16,3-3-272-16</inkml:trace>
  <inkml:trace contextRef="#ctx0" brushRef="#br0" timeOffset="89799.7091">21167 8878 811 0,'0'-9'392'0,"2"-11"-137"15,13 4-75-15,10 11-79 16,3 2-25-16,3 10-35 16,1 6-20-16,-9 6-13 15,-8 7 5-15,-18 3 12 16,-12 1 4-16,-18-3 1 15,-2 1-5-15,9-3-16 16,10-1-8-16,16-4-3 16,10-5-2-16,18-6 4 15,5-3 0-15,6-4-2 16,3-2-24-16,-8-5-161 16</inkml:trace>
  <inkml:trace contextRef="#ctx0" brushRef="#br0" timeOffset="90025.9994">21604 8565 815 0,'5'-20'492'0,"3"-17"-17"16,-1 10-152 0,-2 16-158-16,-4 11-49 0,-3 25-73 15,-5 14-34-15,-2 26-9 16,3 16 0-1,7 20 1-15,5 2 2 0,8-15-32 16,0-11-47-16,-1-28-208 16,0-8-110-16</inkml:trace>
  <inkml:trace contextRef="#ctx0" brushRef="#br0" timeOffset="90474.0624">20390 9661 924 0,'0'1'362'16,"5"12"-224"-16,4 12-55 15,-1 20-33-15,5 13 12 16,-5 4-7-16,-1-2-10 15,-4-15-13-15,-1-10-8 16,-2-16-6-16,0-7 14 16,0-15 19-16,0-8 14 15,6-20 23-15,1-12-13 0,8-10-25 16,5-5-12-16,8 10-19 16,8 8-4-16,4 17 0 15,1 5-8-15,-2 17-21 16,-2 7-74-16,-2 11-360 15</inkml:trace>
  <inkml:trace contextRef="#ctx0" brushRef="#br0" timeOffset="90782.2289">20920 9652 1024 0,'8'-9'466'16,"3"-12"-191"-16,11 13-168 0,-3 2-28 16,3 13-44-16,-1 3-21 15,-6 9-9-15,-7 1 6 16,-14 1 10-16,-10 5 5 16,-7-1 2-16,-2 1-5 15,2 2-15-15,5-5-6 16,15-5-6-16,3-4 0 15,16-9 8-15,10-1 2 0,10-3 5 16,8 1-1-16,-1 1-1 16,-5 2 4-16,-18-1 2 15,-5-1-7-15</inkml:trace>
  <inkml:trace contextRef="#ctx0" brushRef="#br0" timeOffset="94534.9122">22759 8748 814 0,'10'-1'317'0,"8"-1"-194"15,-3-3-115-15,3-2-16 0,-2-7-23 16,-4-3-4-1,-1-11 6-15,-3-2 17 0,-5-7 33 16,-2-2 13 0,-11-7 0-16,-11-6-11 0,-28-7-19 15,-13-3-6 1,-27 1 12-16,-5 2 18 16,-12 5 37-1,-7 4 20-15,-6 5 2 16,1 7-3-16,0 11-18 0,0 5-17 15,9 14-18-15,1 5-12 16,25 15-16-16,19 2-12 16,25 5-21-16,14 2-17 15,18-5-33-15,7 0-7 16,9-5 5-16,-1-7 16 16,-1-7 45-16,-2-9 27 15,-7-12 49-15,2-5 14 0,-7-7 16 16,-3-6 0-16,-9-1-28 15,-8 0-17-15,-23 1-42 16,-15 5-21-16,-21 13-21 16,-12 4-2-16,-16 18-7 15,-7 4 0-15,-12 9 11 16,-1 6 6-16,-2 7 26 16,4 3 10-16,18 8 14 15,9 0 10-15,31-1 9 16,22-3-1-16,27-9-11 15,9-3-18-15,15-10-42 16,1 1-9-16,5-9-51 16,0-7 0-16,2-9 29 0,-4-7 13 15,-6-16 64 1,-4-2 23-16,-24-11 33 0,-13-1 6 16,-19 8 9-16,-16 4-7 15,-15 10-25-15,-9 9-14 16,-27 10-22-16,-11 6-7 15,-11 10-5-15,-11 3 6 16,11 2 18-16,12 4 20 16,13 2 32-16,10 1 12 0,23 9 1 15,7 4-16 1,28 4-35-16,13 4-32 16,29 2-69-16,7-6-37 0,12-7-60 15,8-5 8-15,0-17 72 16,6-5 39-16,-5-20 70 15,-5-9 10-15,-7-12-9 16,-12-5-10-16,-16-1-9 16,-11 0 0-16,-27 3-1 15,-16 12 5-15,-30 13 9 16,-6 11 4-16,-18 14 4 16,-5 7 3-16,6 13-7 15,-4 9-7-15,6 14-13 16,8 10-4-16,12 13-2 0,10 1-2 15,26-1 2-15,13-3 0 16,23-11-10-16,13-5-14 16,19-8-42-16,8-6-30 15,8-14-61-15,3-6-59 0,-4-18-26 16,-3-8 45-16,-12-16 152 16,-14-7 117-16,-23-4 138 15,-17 3 16-15,-15 13-35 16,-11 9-36-16,8 28-66 31,41-8-31-31,1-1-62 0,-124 45-15 16,-4 25-28-16,2 10-1 0,72-19 13 15,9 5 23-15,13 8 62 16,7 6 19-16,12 15 28 16,4 6-12-16,11 7-33 15,8 4-15-15,24-5-24 16,10-6-6-16,29-13-7 15,12-11-7-15,24-26-9 16,12-12-11-16,20-25-3 0,10-16 5 16,-5-18 10-16,-9-6 14 15,-29 0 8-15,-19 3 8 16,-27 13 32-16,-13 8 10 16,-19 20 9-16,-9 13-3 15,-1 25-33 1,-5 8-13-16,13 9-17 0,6 0-3 15,14 6-2-15,15 2-1 0,14 4 0 16,11 1-1-16,21-4-2 16,4 1-16-16,9-8-18 15,9-4-7-15,14-17-53 16,12-11-2-16,22-26 12 16,7-16 9-16,17-20 78 15,1-11 35 1,-56-7 38-1,-54 13 8-15,2 0-7 0,151-45-16 0,-43 3-21 16,-20 3-9-16,-101 38-11 16,-15 4-2-16,-16 11-7 15,-6 0-5 1,-4 7-10-16,-2 7-3 0,2 8 3 16,3 10 3-16,1 16 10 0,2 6 1 15,6 9 9-15,4 6 4 16,14 2 4-16,9-1 1 15,11-3-7-15,4-9-6 16,22-18-7-16,10-11 0 16,27-27 1-16,9-12 2 15,6-30 3-15,13-11-3 16,-7-20 2-16,2-3 0 0,-15-2 0 16,-21 6 0-16,-22 14 1 15,-19 9 1-15,-27 25 6 16,-14 10 10-16,-19 18 15 15,-1 9 0-15,1 13-7 16,6 7-12-16,12 6-19 16,12 3-4-16,20 5-3 15,10-3-1-15,26 0-1 16,12-7 0-16,16-11 1 16,4-6 0-16,12-18 2 15,5-8 0-15,10-19 2 16,9-8 1-16,6-14-5 15,3-6-9-15,5-17-9 16,-2-12 1-16,-18-13 9 16,-13-5 13-16,-30 13 13 15,-17 14 14-15,-31 27 28 0,-17 14 9 16,-26 18 25-16,-10 6-11 16,-13 16-37-16,-4 9-15 15,3 15-38 1,5 7-8-16,24 6-20 0,11 0-11 15,23-5-20 1,12-8-1-16,17-17 18 16,8-12 4-16,11-24 23 15,-9-15 7-15,3-16 16 16,-2-12 13-16,-7-14 39 0,6-4 15 16,-19-13 17-16,-7 2-2 15,-21 8-26 1,-9 6-15-16,-8 23-21 0,-9 11-6 15,1 21-9 1,0 7-4-16,2 5-4 0,10 5-1 16,10-3 2-16,10 0 0 15,17-7 3-15,-2-10-1 16,4-12 6-16,-1-7 2 16,-15-13 7-16,-3-6 0 15,-20-4-2-15,-11-1 2 16,-22-12 5-16,-10-6 2 0,-23-9-3 15,-13-7-8 1,-11 1-29-16,-6-3-14 16,-9 12 5-16,-2 4 15 0,-6 26 35 15,-3 16 15-15,11 23-32 16</inkml:trace>
  <inkml:trace contextRef="#ctx0" brushRef="#br0" timeOffset="114847.5606">2026 13246 810 0,'-4'-6'383'0,"-4"-5"-150"15,0 10-49-15,-1 16-90 16,-1 15-40-16,3 29-54 15,1 13-7-15,3 16 2 16,3 1 4-16,1-7 3 16,0-6 3-16,6-16 2 15,5-10 1-15,10-25 0 16,4-15 1-16,0-28 3 16,0-16 2-16,-2-14 1 15,1-4-1-15,-2 8 1 16,-4 7 0-16,-16 19 17 15,-4 10-4-15,-17 15-2 16,-9 8-1-16,-5 13-17 16,-2 6 2-16,3 4-3 15,6-2-5-15,12-11-8 0,9-2-1 16,20-10 1-16,4-5 5 16,12-6 12-16,3 0 1 15,3-1-1-15,4 2-2 0,-2-3-62 16,-4-5-74-1</inkml:trace>
  <inkml:trace contextRef="#ctx0" brushRef="#br0" timeOffset="115164.135">2330 13931 554 0,'8'9'323'0,"7"4"-34"0,11-4-115 16,4-2-25-16,4-9-37 15,5-3-10-15,-7-5-23 16,-2-5-2-16,-11-2-2 16,-7-4-8-16,-4-1-12 0,-11-1-6 15,-5 1-11-15,-10 5-7 16,-9 5-18-16,-4 9-13 16,-9 14-25-1,5 10-1-15,3 16 3 0,9 5 9 16,18 2 17-1,11-1 5-15,24-7 18 0,8-6 15 16,9-13 17 0,-3-4 1-16,-6-9-10 0,-3-2-12 15,-5-7 2 1,3-2-66-16</inkml:trace>
  <inkml:trace contextRef="#ctx0" brushRef="#br0" timeOffset="115986.087">3286 13921 570 0,'-29'4'251'0,"-31"7"-115"0,20-3-39 16,40-1-47-16,21 0-13 16,54-3-13-16,25-1 12 15,53-3 33-15,29-7 13 16,41-1 6-16,19-2-4 0,20 1-23 16,-12 1-15-1,-32-3-21-15,-17 5-7 16,-58 5 32-16,-25 3 4 15,-43 6 5-15,-27-1-66 16</inkml:trace>
  <inkml:trace contextRef="#ctx0" brushRef="#br0" timeOffset="117351.0719">3230 12978 531 0,'-2'-4'351'0,"0"-1"-7"15,0 3-141-15,2 2-119 16,1 20-39-16,12 61-29 16,-2-16 0-16,-1 16-1 0,0 2-1 15,-7-1 2-15,-1-7 0 16,2-23-11-16,1-14-67 15,4-17-275-15</inkml:trace>
  <inkml:trace contextRef="#ctx0" brushRef="#br0" timeOffset="117779.4596">3605 13296 493 0,'6'-6'297'0,"4"-8"-11"15,-1-1-48-15,-6-2-32 16,-3-1-15-16,-10-2-29 0,-3 4-17 16,-7 3-60-16,-3 4-34 15,1 11-47-15,-1 6-19 16,4 12-9-16,-1 7 2 15,7 1 3 1,9 5 4-16,7-7 0 0,10-3 1 16,4-8 3-16,1-9 3 15,0-8 10 1,-1-6 6-16,-3-7 8 16,-2-2 1-16,-3 5-4 0,-3 3-4 15,-6 7-29-15,2 9-4 16,-1 18-3-16,0 6 0 0,6 15 19 15,-2 0 3-15,2 1 2 16,1-5 3-16,3-11 2 16,1-4 4-16,-3-8-15 15,-1-4-54 1,-4-5-233-16</inkml:trace>
  <inkml:trace contextRef="#ctx0" brushRef="#br0" timeOffset="117984.1575">3860 13535 844 0,'-1'-4'461'16,"1"2"-105"-16,-1 4-133 16,0-2-126-16,0 0-46 15,-4 29-40-15,-1 31-1 16,7-22-5-16,5 1 0 15,-1-10-50-15,2-6-88 0</inkml:trace>
  <inkml:trace contextRef="#ctx0" brushRef="#br0" timeOffset="118285.552">4009 12992 761 0,'-1'-6'421'0,"0"-7"-72"16,-4 9-100-16,3 9-143 0,2 12-49 15,0 19-68-15,0 9-4 16,3 22 12-16,1 12 3 15,2 12 0-15,7 3 1 16,1-15 5-16,0-12 1 16,0-21 3-16,-2-13 4 15,-1-13 0-15,-1-3-10 0</inkml:trace>
  <inkml:trace contextRef="#ctx0" brushRef="#br0" timeOffset="119368.169">4350 13477 960 0,'-1'1'484'0,"-3"3"-153"0,-2-3-111 15,-1 3-132-15,0 1-40 16,2-6-248-16</inkml:trace>
  <inkml:trace contextRef="#ctx0" brushRef="#br0" timeOffset="119621.9247">4528 13071 967 0,'-5'-9'468'0,"-3"-4"-173"15,1 2-81-15,5 12-136 16,2 10-43-16,-7 10-52 16,10 20-14-16,2 23 21 15,2 17 3-15,11 19 5 16,-7-5 0-16,4-11 3 15,-3-14-6-15,1-16-73 16,0-9-84-16</inkml:trace>
  <inkml:trace contextRef="#ctx0" brushRef="#br0" timeOffset="120077.2693">4985 13432 519 0,'-2'-11'361'0,"0"-15"48"16,-6-3-138-16,-5 2-98 15,7 0-36-15,-15 2-55 16,-3 4-26-16,-5 13-40 15,-7 5-16-15,4 11-26 16,7 3-5-16,7 9-8 16,7 5 1-16,14 4 6 0,7 3 4 15,12-3 16-15,3-6 6 16,4-9 9 0,1-5 3-16,-7-9 5 0,-3-2 3 15,-5-6 5-15,-6-4 0 16,-2 1 1-16,-4-2 0 15,-3 5-9 1,-1 3-10-16,-5 11-16 0,4 6-2 16,1 13 0-16,-1 7 5 15,0 5 10 1,1 2-2-16,1-2 4 0,8 0 1 16,0-6 7-16,3-1 3 0,1-9-80 31,-5-7-195-31</inkml:trace>
  <inkml:trace contextRef="#ctx0" brushRef="#br0" timeOffset="120413.7141">5058 13521 1081 0,'8'-4'407'0,"13"-5"-308"16,9 1-52-16,4 8-43 16,-3 0-4-16,-7 9-7 0,-12 2 5 15,-12-1 5 1,-8 6 5-16,-9-1 6 0,-2 0 1 16,6-1-3-16,2-6-7 15,14-2-7-15,7 0-5 16,9-3-5-1,6 3 4-15,-1 0 3 0,-1 1 3 16,-8 3 22 0,-10 0 18-16,-12 2 24 0,-12 0 6 15,-10-7-8-15,-1-3-58 16</inkml:trace>
  <inkml:trace contextRef="#ctx0" brushRef="#br0" timeOffset="120729.6898">5418 13061 1118 0,'-3'-5'496'0,"-1"-2"-251"15,-2 10-68-15,-1 9-106 16,1 13-34-16,3 25-39 16,1 11 1-16,3 35 3 15,6 5 2-15,4-3 0 16,2-5 1-16,-2-29 1 16,2-8 2-16,-5-13 2 15,-4-7 1-15,-1-14 6 16,-4-5 2-16,-1-12 21 15,0-5-38-15</inkml:trace>
  <inkml:trace contextRef="#ctx0" brushRef="#br0" timeOffset="127312.6913">3527 14131 855 0,'-6'3'375'15,"-19"9"-189"-15,-5 10-52 0,-8 24-60 16,-3 15-29-16,18 23-38 16,14 4-6-16,25-3-4 15,14-8-2-15,13-17 3 16,2-9 4 0,2-20-75-16,4-11-99 0</inkml:trace>
  <inkml:trace contextRef="#ctx0" brushRef="#br0" timeOffset="127701.6636">3642 14411 785 0,'0'-22'383'0,"0"-15"-114"16,20 7-157-16,10 7-18 16,14 13-44-16,5 6-19 15,4 18-23-15,-7 8 4 16,-13 13 14-16,-13 7 8 16,-23 7 10-16,-10-3-1 15,-18-4-9-15,-1-6-7 0,1-9-7 16,1-4 1-1,10-11 7-15,2-5 3 16,6-8-1-16,4-6-9 16,6 0-33-16,5 4-11 0,10 3-2 15,7 4 4-15,5 8 21 16,0 1 6-16,2 6-1 16,-2 0-1-16,4-2-55 15,-4-5-126-15</inkml:trace>
  <inkml:trace contextRef="#ctx0" brushRef="#br0" timeOffset="127915.9144">4118 14563 795 0,'0'0'374'0,"10"-2"-98"15,6 2-112-15,13-1-59 16,6-1-6-16,8 2-46 16,0-2-15-16,-1 1-10 0,-3-4-74 31</inkml:trace>
  <inkml:trace contextRef="#ctx0" brushRef="#br0" timeOffset="128156.2128">4497 14457 1082 0,'0'0'461'0,"3"3"-228"16,6 9-126-16,5 6-71 15,8 7 3-15,3 2-7 0,4 2-8 16,0-4-8-16,-3 3-2 16,0-7-64-16,-3-3-77 15</inkml:trace>
  <inkml:trace contextRef="#ctx0" brushRef="#br0" timeOffset="128319.0253">4809 14421 1223 0,'-14'6'528'16,"-18"8"-287"-16,-6 5-56 0,-9 11-93 15,-2-1-33 1,9-6-43-16,1 0 15 0,14-8-161 16,8 0-133-16</inkml:trace>
  <inkml:trace contextRef="#ctx0" brushRef="#br0" timeOffset="128578.7712">4740 14128 1111 0,'21'5'443'16,"13"3"-287"-16,20 23-94 0,2 14-13 0,-8 17-21 16,-5 15-2-16,-27-1 12 15,-13 0 3-15,-18-5 2 16,-5-5-4-16,-12-12-12 31,0-6-8-31,6-14-46 0,-2-12-79 16</inkml:trace>
  <inkml:trace contextRef="#ctx0" brushRef="#br0" timeOffset="128974.3278">5096 14171 843 0,'6'-9'414'16,"8"-4"-136"-16,9 2-128 0,8 3-29 0,3 8-45 15,-1 3-20-15,-10 9-14 16,-6 6 1-16,-19 7 5 15,-10 3 1-15,-11 7-15 16,-3-3-7-16,4-4-11 16,4-7-7-16,13-10-9 15,5-1-2 1,10-7-5 0,8 0 0-16,11-1 4 0,4 1 3 0,1 4 2 31,-4 2 0-31,0 0-53 0,-5-2 0 0</inkml:trace>
  <inkml:trace contextRef="#ctx0" brushRef="#br0" timeOffset="129410.9824">5917 13868 1053 0,'6'1'434'16,"17"2"-272"-16,3-1-40 15,17-2-48-15,9 0-29 0,3-3-25 16,-4 2-4 0,-9 0-44-16,-7-5-50 0,-11 2-167 15,-6-2-138 1</inkml:trace>
  <inkml:trace contextRef="#ctx0" brushRef="#br0" timeOffset="129607.5285">5939 14066 614 0,'4'4'374'16,"3"-2"4"-16,17-2-172 0,15-1-2 16,15-6-22-16,11 3-27 15,3 1-46-15,-8-1-28 16,-17 4-42-16,-13-3-11 0,-15 2-59 31</inkml:trace>
  <inkml:trace contextRef="#ctx0" brushRef="#br0" timeOffset="130712.6589">6894 13387 668 0,'2'-10'439'15,"2"-8"-14"-15,-4 18-261 16,4 17-61-16,0 32-81 0,0 16-10 15,-2 22 6-15,-1 8 0 16,-2 1-5-16,-1-4-5 16,5-18-1-16,2-14-1 15,6-34-6-15,6-6-3 16,-2-23 2 0,6-5 0-16,2-17 5 15,-1-9 2-15,6 0 0 0,-6-5 0 16,-6 14 1-16,-4 7 5 15,-12 10-3-15,-7 6-5 16,-12 14-3-16,-3 6-3 16,-5 8 1-16,2 4 1 15,12-7-3-15,3 0-3 16,17-8 0-16,9-3 3 0,17-5 4 16,6-3 2-1,6-4 2-15,0 0-1 0,-1 3-159 16</inkml:trace>
  <inkml:trace contextRef="#ctx0" brushRef="#br0" timeOffset="131095.3781">7320 14121 702 0,'0'0'293'16,"6"7"-125"-16,5-3-100 15,10-2-15-15,3-2 4 16,4-7-11 0,-3-5-10-16,-5-3-4 0,-2 0 14 15,-10 3 51-15,-8 4 13 16,-7-1 17-16,-9 4-12 15,-15 5-47-15,2 6-20 16,-1 14-30-16,0-1-9 16,13 6-17-16,4 2 0 15,12-3 2-15,12 4-1 16,13-3 14-16,2-5 7 16,10-7 13-16,-1-5 6 15,0-8-2-15,1 0-4 16,-7-8-30-16,-5-2-40 15</inkml:trace>
  <inkml:trace contextRef="#ctx0" brushRef="#br0" timeOffset="131924.0805">7897 14070 743 0,'3'0'311'0,"5"0"-111"16,48-2-191-16,29 2-21 15,51-4 46-15,15-4 24 16,60 0 20-16,20 3 4 15,26 0-31-15,22 2-20 16,-20 2-20-16,-14 1-4 16,-34 2 2-16,-29 0 31 15,-40 2 15-15,-23-1 0 16,-32 0-73-16,-14-1-157 16</inkml:trace>
  <inkml:trace contextRef="#ctx0" brushRef="#br0" timeOffset="132942.5633">8084 13041 797 0,'-3'-3'386'0,"-5"-2"-151"0,-2 7-61 15,0 20-93-15,0 12-38 16,1 28-42-16,4 15 1 16,7 22 0-16,3 5 0 15,2-8 1-15,-1-11 2 16,-6-25 1-16,-3-10 0 16,-1-12 3-16,-1-5-17 15,2-10-204-15</inkml:trace>
  <inkml:trace contextRef="#ctx0" brushRef="#br0" timeOffset="133510.8511">8444 13509 476 0,'6'-8'257'0,"4"-11"-31"0,-3-4-12 15,-5-3-11-15,-3-1-11 16,-9-1-40-16,-6 0-24 16,-5 5-54-16,-7 6-28 15,3 11-40-15,-3 7-15 0,-1 14-15 16,4 5-6 0,4 6-4-16,7 9 3 0,14-2 8 15,13 2 5-15,9-6 11 0,-1-8 3 16,5-9 4-1,-3-4 2 1,-1-10 9-16,1-4 3 0,-5-6 5 16,-1-6 0-16,-3 1-3 0,-4 0 0 15,-4 4-6 1,-3 4-5-16,-3 9-23 0,-4 4-3 16,-1 19 2-1,-2 7 7-15,-2 10 22 16,7 3 3-16,0-1-5 15,4 1-2-15,7-5-2 0,0-5 0 16,1-13-88 0,3-5-203-16</inkml:trace>
  <inkml:trace contextRef="#ctx0" brushRef="#br0" timeOffset="133839.5458">8587 13651 704 0,'9'-13'347'0,"6"-5"-68"16,8 6-154-16,8 2-18 0,-2 12-19 15,-5 4-23-15,-5 9-19 16,-12-1 8-16,-13 7 10 15,-8 4 3-15,-10 2-17 16,-4 4-17-16,5-12-20 16,7-4-5-16,14-9-9 15,7-4-4-15,14-2 0 16,4-1 1-16,9 0 5 16,3 1 1-16,-3 0-1 15,0 1-18-15,-7 2-156 16,-8-1-217-16</inkml:trace>
  <inkml:trace contextRef="#ctx0" brushRef="#br0" timeOffset="134100.7681">8866 13154 899 0,'-1'-9'517'15,"-4"-9"-72"-15,-1 11-250 16,6 9-65-16,0 18-95 16,0 16-32-1,6 35-7-15,2 15 4 0,0 18 4 16,0-3 1-16,2-11 1 16,-6-10 0-16,1-20 1 15,5-5-1 1,-5-23 13-16,1-6-44 15,-2-19-206-15</inkml:trace>
  <inkml:trace contextRef="#ctx0" brushRef="#br0" timeOffset="134322.5448">9161 13577 1191 0,'0'-1'575'0,"0"-2"-211"15,0 3-230-15,0 0-57 16,0 0-60-16,0 0-9 16,0 0-72-16,0 0 175 15</inkml:trace>
  <inkml:trace contextRef="#ctx0" brushRef="#br0" timeOffset="135231.787">9452 13157 742 0,'-3'-12'402'0,"-1"-8"-49"16,-2 7-72-16,-1 19-130 16,-1 14-47-16,-1 31-99 0,3 19-11 15,0 29 9-15,0 6 3 16,3-7 2-16,-1-8-2 16,4-18 2-1,0-8-2-15,3-6 0 16,-3-11-1-16,1-14-36 15,1-5-77-15</inkml:trace>
  <inkml:trace contextRef="#ctx0" brushRef="#br0" timeOffset="135697.377">9803 13462 1002 0,'-4'-16'458'0,"-5"-19"-206"16,-5-3-54-16,-4 12-100 0,1 7-34 15,-14 16-53-15,1 9-16 31,-2 14-15-31,0 5-1 0,17 8 2 0,9 2 0 16,14-4 10-16,5-2 1 16,12-10 3-1,7-4 2-15,-3-15 7 0,1-3 3 0,-4-10 8 16,-12-7 4-16,0 2 0 31,-8-3 2-31,-6 5-2 16,2 2-7-16,-2 11-24 15,-5 7-6-15,2 15-5 16,3 8 0-16,-1 10 19 16,3 1 1-16,1 3 1 15,1-2 2-15,3 0 0 16,2-1 1-16,-2-10 2 16,0-5 5-16,1-10-89 15,-2-6-153-15</inkml:trace>
  <inkml:trace contextRef="#ctx0" brushRef="#br0" timeOffset="136046.3377">9918 13575 553 0,'5'-6'360'15,"5"-3"26"-15,7 0-181 0,6 7-88 16,2 2-31-16,2 5-37 16,-3 7-11-16,-10-2-18 15,-6 3-2-15,-12 0 1 16,-5 0 2-16,-9-1 2 16,-1-1 4-16,4-4-1 15,4-5-7-15,14-2-23 16,7 0-9-16,11 0-9 15,5 1 1-15,0 3 17 0,1 4-1 16,-9 5 3-16,-6 4 12 16,-18 3 19-1,-10 2 4-15,-18-4 6 0,-3-3 6 16,6-10-160-16</inkml:trace>
  <inkml:trace contextRef="#ctx0" brushRef="#br0" timeOffset="136369.9383">10287 13205 751 0,'3'-10'431'16,"-7"-10"-45"-16,3 7-76 0,-2 14-139 16,-7 12-57-16,6 24-92 15,-1 17-23-15,2 30 3 0,5 11-1 16,5 6 2-16,2-3 1 16,3-13 0-16,-3-13 5 15,1-18-1-15,2-10-1 0,-5-19 3 16,-5-7 2-1,-2-14 22-15,-1-5-1 16,2-13-122 0</inkml:trace>
  <inkml:trace contextRef="#ctx0" brushRef="#br0" timeOffset="138609.0571">8817 14525 527 0,'-1'-9'330'0,"1"-10"13"15,3 4-44-15,7 10-95 16,7 7-45-16,11 15-83 0,7 6-35 16,13 18-21-16,-2 0 1 15,1 6-8-15,-3 3 10 16,-12-12-141-16,0-5-318 15</inkml:trace>
  <inkml:trace contextRef="#ctx0" brushRef="#br0" timeOffset="138812.3365">9193 14520 755 0,'-9'-3'410'16,"-13"-4"-70"-16,-2 7-111 0,-9 9-89 15,-7 6-36-15,-10 12-50 16,-2-1-17-16,-1 7-19 16,1 1-5-16,10-3-9 15,4 2-3-15,19-13-28 16,6-6-54-16,15-7-153 16,14-6-203-16</inkml:trace>
  <inkml:trace contextRef="#ctx0" brushRef="#br0" timeOffset="139223.778">9297 14382 766 0,'-2'-7'409'16,"-6"-7"-94"-16,11 2-136 16,10-2-106-16,0 1-14 15,10 6-27-15,3 7 6 0,1 12-7 16,0 6-10-1,-12 8 33-15,-15-2 7 0,-11 6 4 0,-7-1 0 16,0-8-35 0,4-2-11-16,7-10-15 15,7-5-3-15,14-4-2 16,10-2-1-16,15 0 3 16,4 2 0-16,1 7-1 15,-6 1 0-15,-9 7 1 0,-8-3-1 16,-9-3-50-16</inkml:trace>
  <inkml:trace contextRef="#ctx0" brushRef="#br1" timeOffset="145309.8651">2805 13195 627 0,'5'-4'243'15,"4"3"-148"-15,-11 8-31 16,-27 36 2-16,-14 21 2 16,-32 42-18-16,-16 21-14 15,-25 31-19-15,-5 4-7 16,3-10-1-16,10-12 3 0,27-36 6 16,14-18 7-16,26-19-202 15</inkml:trace>
  <inkml:trace contextRef="#ctx0" brushRef="#br1" timeOffset="145894.0054">7728 13236 767 0,'-10'4'269'0,"-26"28"-220"16,-10 29-3-16,-31 50 35 15,-13 19 28-15,-36 50 20 16,-14 5-11-16,-13 10-52 16,-1 6-11-16,35-51-68 0</inkml:trace>
  <inkml:trace contextRef="#ctx0" brushRef="#br1" timeOffset="149277.5835">10406 13006 302 0,'4'-5'205'0,"0"-12"-20"0,-11 20-102 15,-7 16-30-15,-22 19-29 16,-16 18 12-16,-42 36 31 15,-18 22 12-15,-22 26 4 16,-12 4-7-16,8 4-22 16,9-17-14-16,29-28-8 15,22-20 1-15</inkml:trace>
  <inkml:trace contextRef="#ctx0" brushRef="#br1" timeOffset="149983.9964">5431 12932 324 0,'6'-8'147'15,"9"-10"-48"-15,-7 13-50 0,-2 6 1 0,-8 17 28 16,-17 16 9-16,-27 27-2 16,-19 15-4-16,-38 33-19 15,-8 18-7 1,-21 13-16-16,-1 4-5 0,17-12 9 15,12-15-96-15</inkml:trace>
  <inkml:trace contextRef="#ctx0" brushRef="#br0" timeOffset="166802.1259">11153 13969 591 0,'-8'6'336'0,"-5"3"-51"16,24 2-120-16,12-1-24 15,26-3-45-15,17 0-21 16,28-8-36-16,13 0-15 16,3-3-12-16,-7-2-1 15,-21 4-32-15,-19 1-47 16,-25 2-147-16,-8 6-124 16</inkml:trace>
  <inkml:trace contextRef="#ctx0" brushRef="#br0" timeOffset="167011.0072">11323 14157 663 0,'-11'3'340'0,"-5"-1"-50"16,2 0-100-16,14 3-67 15,11-3-31-15,22-1-67 0,19-1-10 16,32 0-5-1,10-3-3-15,4-1-1 0,-3 2-26 16,-15-3-139-16,-9-2-94 16</inkml:trace>
  <inkml:trace contextRef="#ctx0" brushRef="#br0" timeOffset="167227.959">11868 13981 727 0,'14'0'383'16,"8"-1"-81"-1,13 3-143-15,5 3-23 16,2 6-33-16,0 6-20 0,-10 4-20 16,-8-1-5-1,-18-2-23-15,-12 1-11 0,-24 4-58 16,-10 4-67-16,-18 5-211 15</inkml:trace>
  <inkml:trace contextRef="#ctx0" brushRef="#br0" timeOffset="167557.8341">11433 13928 872 0,'-22'1'461'0,"-19"0"-145"16,1 13-135-16,-3 0-44 15,1 13-86-15,8 6-25 16,14 2-28-16,13 7 0 16,25 2 2-16,12-4 4 15,15-4 6-15,6-7 1 16,8-13 26-16,7-8-84 0</inkml:trace>
  <inkml:trace contextRef="#ctx0" brushRef="#br0" timeOffset="168417.1047">12755 14071 733 0,'-7'2'282'0,"-8"3"-172"0,18 0-54 16,39-2 4-16,27-1 4 15,66 0-3 1,26 1-7-16,42 6-6 16,1-1-2-16,-1 6-12 15,-8 0-12-15,-34-2-18 16,-16 1-39-16</inkml:trace>
  <inkml:trace contextRef="#ctx0" brushRef="#br0" timeOffset="168843.7396">13142 13068 610 0,'0'-7'402'16,"0"-12"18"-16,-4 18-219 15,1 10-54-15,-5 28-79 0,-2 21-43 16,-1 40-17-16,1 16-2 16,7 3-1-16,3-8 0 15,12-29 14 1,0-18-78-16,-2-22-195 15</inkml:trace>
  <inkml:trace contextRef="#ctx0" brushRef="#br0" timeOffset="169304.6819">13466 13429 844 0,'4'-5'376'0,"7"-8"-182"0,-3 2-29 16,-5-4-48 0,-3-5-17-16,-7-3-25 0,-9-1-8 15,-6 4-26-15,-3 7-17 0,-10 11-29 16,0 10-12-1,1 15-6-15,0 7 2 0,14 12 7 32,9-3 3-32,9-3 4 0,10-7 2 0,13-13 3 15,10-6 2-15,7-11 3 32,-1-5 3-32,-7-10 5 0,-6-1 2 15,-9-4 2 1,-4 2-2-16,-5 6-7 0,-4 7 0 0,-4 11-3 15,-3 12 1 1,-2 10 2-16,1 4-2 0,4 7 0 16,1-6 0-1,4 1-1-15,7-1-1 16,1-7 0-16,-1 0-12 16,2-6-229-16</inkml:trace>
  <inkml:trace contextRef="#ctx0" brushRef="#br0" timeOffset="169608.8609">13617 13681 636 0,'0'-3'401'0,"1"-3"-10"15,1 2-160-15,-2 3-117 16,0 0-37-16,0 0-34 15,0 0-8-15,6-4 1 16,1 3 8-16,0-4 16 16,26-32 2-16,-29 33-4 0,-2 5-15 15,-3 2-25 1,1-2-7-16,-1 0-9 0,0 12 2 16,-3 45 1-1,2-27 1-15,2 1-2 0,3-1-1 16,2-4-1-1,4-4-1-15,2-7-70 16,-3-4-84-16</inkml:trace>
  <inkml:trace contextRef="#ctx0" brushRef="#br0" timeOffset="169968.2908">13967 13187 1009 0,'-2'-9'484'15,"-3"-7"-168"-15,2 6-82 16,0 13-110-16,-1 7-45 0,4 17-74 16,4 16-12-16,6 28 3 31,4 15 0-31,-3 9 3 0,0-2 2 16,-4-20 4-16,-4-10 0 0,4-20 1 15,0-10 15-15,1-18-126 16,2-11-211-1</inkml:trace>
  <inkml:trace contextRef="#ctx0" brushRef="#br0" timeOffset="170499.1196">12954 14276 669 0,'-25'8'394'16,"-31"21"17"-16,2 14-227 0,8 21-99 16,11 10-25-16,24 8-47 15,12-4-7-15,28-2-2 16,12-4 0-16,19-15 8 15,6-9-50-15,-3-20-151 16,-5-11-261-16</inkml:trace>
  <inkml:trace contextRef="#ctx0" brushRef="#br0" timeOffset="170843.003">12986 14541 814 0,'1'-21'410'16,"9"-21"-64"-1,9 4-108-15,17 16-64 0,5 10-39 16,3 24-83-16,-3 12-19 16,-16 13 0-16,-10 6 3 0,-15 0 2 15,-10 2-3-15,-11 4-9 16,-5-5-5-16,-7-6-8 15,2-8-2 1,3-14 1-16,7-8-3 16,16-12-11-16,5-6-4 0,14-5-9 15,10 2 1 1,3 9 5-16,7 4 2 0,-4 8 3 16,-6 4 3-16,-5 8 2 15,-7 0 4-15,4-1-128 16,2-4-147-16</inkml:trace>
  <inkml:trace contextRef="#ctx0" brushRef="#br0" timeOffset="171030.2218">13338 14664 1170 0,'1'-2'492'0,"11"-1"-300"0,5 0-47 15,14 6-84 1,12 1-28-16,6 6-25 0,2-1-1 16,-3 3-86-16,-6-2-120 0</inkml:trace>
  <inkml:trace contextRef="#ctx0" brushRef="#br0" timeOffset="171219.9367">13685 14528 1073 0,'4'7'494'0,"0"3"-197"15,10 11-160-15,4 6-26 0,4 8-40 16,6 5-21-16,-2 3-19 16,-1 0-11-16,-8-6-7 0,-2-6-20 0,-3-9-129 15,1-8-114-15</inkml:trace>
  <inkml:trace contextRef="#ctx0" brushRef="#br0" timeOffset="171388.695">13936 14595 842 0,'-10'-2'467'0,"-16"2"-63"15,-1 6-144-15,-5 5-108 16,-4 4-48-16,0 12-65 15,3 0-16-15,-1 7-15 16,1 5 4-16,-2-3-134 16,1-3-143-16</inkml:trace>
  <inkml:trace contextRef="#ctx0" brushRef="#br0" timeOffset="171612.2376">13934 14352 1087 0,'10'2'478'0,"18"15"-209"16,4 9-129-16,13 26-48 16,-3 9-23-16,-18 6-29 15,-9 3-3-15,-25 1-10 16,-8-7-4-16,-8-9 9 15,-2-6-63-15,6-21-208 16</inkml:trace>
  <inkml:trace contextRef="#ctx0" brushRef="#br0" timeOffset="171937.6785">14184 14358 606 0,'5'-11'406'16,"4"-10"77"-16,5 3-216 0,11 10-106 16,3 6-36-16,-1 10-72 15,-3 6-4-15,-14 12 0 16,-11 4 0-16,-15 7-2 15,-4 2-11-15,-3-1-17 16,7-2-7-16,10-10-13 16,4-9-1-16,12-8-1 15,7-4 2-15,16-5 5 0,5-4 1 16,3-5-41 0,0-5-91-16</inkml:trace>
  <inkml:trace contextRef="#ctx0" brushRef="#br0" timeOffset="172343.1465">14627 13907 529 0,'0'0'351'0,"3"1"68"15,8 2-171-15,9 0-84 0,14 6-22 16,17-2-63 0,8 1-28-16,8 1-32 15,-4-6-4-15,-16-3-58 16,-13-1-78-16</inkml:trace>
  <inkml:trace contextRef="#ctx0" brushRef="#br0" timeOffset="172510.3522">14702 14053 1014 0,'7'0'469'0,"18"0"-218"0,12 0-20 15,18-2-98-15,7 2-40 16,-2 0-53-16,-4 0-11 16,-11 0-187-16</inkml:trace>
  <inkml:trace contextRef="#ctx0" brushRef="#br0" timeOffset="172930.9467">15377 13950 1143 0,'5'0'414'16,"27"-5"-322"-16,21 0-25 0,46-3-33 15,27-1 1-15,44 2-22 16,19 5 1-16,23 4 1 16,7 2 4-1,6-4 44-15,-10-5 2 16,-22-8-1-16,-19-2 16 16,-57 0-182-16</inkml:trace>
  <inkml:trace contextRef="#ctx0" brushRef="#br0" timeOffset="173364.6425">15791 13044 977 0,'1'-9'448'16,"2"-8"-213"-16,-3 14-52 0,0 18-88 16,-2 17-45-16,2 30-46 15,4 20 4-15,4 30 0 16,0 3 1-16,1-11 0 15,-3-13 1-15,0-31-116 16,1-14-172-16</inkml:trace>
  <inkml:trace contextRef="#ctx0" brushRef="#br0" timeOffset="173828.8652">16304 13325 565 0,'3'-4'356'0,"-1"-7"13"0,-2-1-80 15,-4 1-82-15,-3-3-35 16,-5-2-65-16,-6-3-29 15,-8-3-36-15,-3 3-17 16,-2 6-36-16,0 7-16 16,6 15-15-16,0 3-1 15,8 11 14-15,1 5 9 0,16 5 11 16,6 4 3 0,7-4 4-16,12-2 1 0,0-12 2 15,2-6 3-15,0-13 4 16,-3-4 2-16,-6-11 3 15,-2 0-1-15,-5-2 2 16,-3-1-2-16,-3 6-5 16,-4 5-8-16,-2 18-6 15,-2 7-1-15,-2 25 3 16,0 5 5-16,4 9 1 16,1-1 0-16,1-11 1 15,7-2-33-15,4-13-256 16</inkml:trace>
  <inkml:trace contextRef="#ctx0" brushRef="#br0" timeOffset="174140.3967">16443 13512 908 0,'-2'-8'521'0,"2"-11"-74"0,5 5-239 15,8 5-59 1,12 6-89-16,5 5-33 16,6 7-26-16,-3 6 1 15,-12 4-2-15,-8-3 0 16,-13 7 0-16,-5 1 0 0,-16 0 4 16,3 3 1-16,-3-7 1 15,6-1-1-15,9-6-4 16,6-4 0-16,11-5 0 15,-1 0-1-15,14-4 0 16,-2-1-2-16,4-4-87 16,5-1-84-16</inkml:trace>
  <inkml:trace contextRef="#ctx0" brushRef="#br0" timeOffset="174375.8393">16754 13106 705 0,'6'-21'359'16,"3"-26"-53"-16,2 16-45 16,-3 18-29-16,-4 4-39 15,-2 18-85-15,-2 8-42 0,0 19-43 16,2 10 2 0,1 18-1-16,1 16-1 0,3 22-6 15,3 3-3 1,-1-11-1-16,2-15-2 0,2-28 1 15,-2-9 1 1,1-13-89-16,-4-5-84 16</inkml:trace>
  <inkml:trace contextRef="#ctx0" brushRef="#br0" timeOffset="174829.1992">15973 14230 1186 0,'6'7'460'0,"11"12"-306"16,5 8-54-16,9 19-36 15,9 6-15-15,2 3-30 16,-1-2-3-16,-3-14 5 16,-8-6-58-16,-7-14-173 15,-1-6-205-15</inkml:trace>
  <inkml:trace contextRef="#ctx0" brushRef="#br0" timeOffset="175007.8939">16354 14230 959 0,'-9'-4'487'0,"-15"2"-126"16,-1 4-104-16,-13 12-103 15,-2 6-38-15,-8 14-68 0,-1 10-12 16,-5 6-15-16,3 3-10 15,5-7 1-15,7-11-51 16,18-11-156-16,8-9-198 16</inkml:trace>
  <inkml:trace contextRef="#ctx0" brushRef="#br0" timeOffset="175393.2445">16506 14098 922 0,'0'-9'397'0,"3"-7"-201"0,11 5-36 16,10 5-48-16,3 5-10 15,8 5-27 1,-4 9-32-16,-6 8-9 16,-7 2 11-16,-23 4 37 15,-14 0 8-15,-14 1-6 0,-5 0-17 16,9-3-43 0,7-2-11-16,13-8-11 15,15-4-2-15,13-2 3 0,5-3 3 16,18 1 3-16,-2-1-1 15,5-3-6 1,0 1-2-16,-8-2-50 0,-8-2-472 16</inkml:trace>
  <inkml:trace contextRef="#ctx0" brushRef="#br0" timeOffset="181918.6485">17945 13855 537 0,'4'-1'297'15,"3"-4"-6"-15,11 5-165 0,6 3-14 16,17 0-19-16,13 5-22 16,19-3-40-16,5 1-8 15,5-6-22-15,-3-4-51 16,-22 0-211-16</inkml:trace>
  <inkml:trace contextRef="#ctx0" brushRef="#br0" timeOffset="182125.7674">18031 13996 798 0,'1'2'313'0,"11"5"-157"15,6 1-70-15,28 2-5 16,12 2-10-16,18 0-48 15,4-6-9-15,-6-4-1 16,-8-2 1-16,-16-7-38 0,-13-1-83 16</inkml:trace>
  <inkml:trace contextRef="#ctx0" brushRef="#br0" timeOffset="182311.2657">18508 13866 525 0,'6'0'276'0,"13"5"-49"15,1 1-47-15,12 6-35 0,0 1-13 16,-3 2-18-16,-3 3-9 0,-15 2 9 31,-10-1-13-31,-16 5-27 0,-9-2-19 0,-12-4-58 16,-1-3-78 0</inkml:trace>
  <inkml:trace contextRef="#ctx0" brushRef="#br0" timeOffset="182488.2886">18032 13855 804 0,'-12'1'339'0,"-9"2"-189"0,-4 12-50 16,3 7 7-16,4 14-17 15,5 4-15-15,19 5-20 16,9-5-11-16,22-7-20 15,11 0-4-15,21-11-51 16</inkml:trace>
  <inkml:trace contextRef="#ctx0" brushRef="#br0" timeOffset="183131.9533">19152 14017 324 0,'22'0'157'32,"18"-5"18"-32,41 3-56 0,14-2 32 15,60 0 42-15,25 1-23 16,37 3-68-16,13-1-32 16,-5-1-41-16,-7 2-12 15,-35 0 35-15,-13 3 1 0,-41 5 4 16,-22-1 0-16,-26 1-39 15,-18-3-3 1,-21 0-3-16,-10-1 5 0,-17-5-36 16</inkml:trace>
  <inkml:trace contextRef="#ctx0" brushRef="#br0" timeOffset="189234.1196">19290 13572 442 0,'0'3'259'0,"-1"2"21"0,9-4-152 15,5-2-3-15,11-9-6 16,1-8-14-1,5-9-32-15,-2-7 10 0,-5-6 5 16,-1 3 4-16,-14 4 16 16,1 13-1-16,-8 10-21 0,-1 8-23 15,-1 17-43 1,1 7-23-16,-2 16-13 0,1 9 6 16,-2 5 8-1,1 5 2-15,-1-4 3 0,-2-7 1 0,10-6-57 31,-5-11-87-31,14-12-248 0</inkml:trace>
  <inkml:trace contextRef="#ctx0" brushRef="#br0" timeOffset="189714.5375">19974 13325 922 0,'0'-2'427'16,"-5"-1"-188"-16,-3 1-68 16,-10 5-85-16,-5 1-33 15,-9 0-36-15,-6 2-8 0,5-1-6 16,3 3-27-16,6-1-58 15,4 2-16-15,4 0-9 16,0 0 27-16,6 2 54 16,0 2 19-16,2-2 14 15,4 5 10-15,0-2 6 16,3 0 2-16,3-1-6 16,3-4-4-16,6-1 4 15,3-4 1-15,12-2-1 16,5-4-1-16,13 1-11 15,5 2-3-15,-4 5-2 16,0 8 8-16,-16 5 14 16,-12-2 21-16,-12 7 32 0,-10 4 8 15,-14-1 3-15,-6 4-17 16,-16-4-25 0,-8-5-9-16,1-11-15 15,2-8-19-15,14-9-64 0,7-7-45 16,16 2-125-16,8-2-85 0</inkml:trace>
  <inkml:trace contextRef="#ctx0" brushRef="#br0" timeOffset="189919.8829">20206 13647 1523 0,'0'0'606'0,"-2"0"-417"15,2 3-83-15,0-3-86 0,0 0-79 16</inkml:trace>
  <inkml:trace contextRef="#ctx0" brushRef="#br0" timeOffset="190262.7993">20384 13663 768 0,'13'-6'371'0,"3"-8"-155"16,7-7-40-16,0-1-23 0,-2-4-30 16,-2 1-9-1,-5-3-9-15,-2-2-3 0,-8 3-3 16,1 3-10 0,-4 14-27-16,-2 9-15 0,-2 16-31 15,0 9-13-15,2 14-8 16,1 2 2-16,0 4 1 0,1 2 1 15,0-1 36 1,3-2-85-16,2-5-146 16,-1-7-109-16</inkml:trace>
  <inkml:trace contextRef="#ctx0" brushRef="#br0" timeOffset="190579.1337">20871 13499 1052 0,'-15'-9'505'0,"-13"-9"-199"0,-3 9-151 16,-3 7-50 0,1 8-74-16,0 12-25 15,7 12-21-15,9 6-1 0,10 5 7 16,7 0 3-16,14-2 5 15,7-2 1 1,11-8 5-16,6-8 3 16,8-14 6-16,4-8 9 15,-10-13 33-15,-4-5 5 0,-14-4 20 16,-12-3 3 0,-9 3-28-16,-4 1-8 0,-10 1-53 15,3 2-67-15,0-6-222 16</inkml:trace>
  <inkml:trace contextRef="#ctx0" brushRef="#br0" timeOffset="190806.0625">20901 13304 1355 0,'7'-1'549'16,"16"2"-352"-16,0 5-84 15,7 2-63-15,2 3-26 16,3-2-72-16,3 1-141 16</inkml:trace>
  <inkml:trace contextRef="#ctx0" brushRef="#br0" timeOffset="191197.9044">21530 13163 752 0,'-15'-4'489'0,"-10"-5"3"16,-5 9-274-16,-4 4-65 16,0 11-97-16,2 7-35 15,-2 12-26-15,6 4-4 16,18 10-2-16,7-2 1 0,21-1 5 15,10-7 4 1,10-18 4-16,0-8 6 16,-11-18 24-16,-1-6 32 15,-17-13 65-15,-8-3 16 16,-8-1-7-16,-12 1-35 0,-9 12-70 16,-2 6-58-1,0 11-669-15</inkml:trace>
  <inkml:trace contextRef="#ctx0" brushRef="#br0" timeOffset="193568.9458">19443 14219 631 0,'-18'9'358'16,"-23"16"-34"-16,-8 19-145 16,5 30-101-16,9 9-29 15,25 3-39-15,15-6-11 16,26-19 1-16,9-8 14 16,11-18-108-16,1-6-73 15</inkml:trace>
  <inkml:trace contextRef="#ctx0" brushRef="#br0" timeOffset="193911.2026">19588 14397 754 0,'8'-20'322'0,"9"-14"-141"16,6 6-41-16,5 13-29 0,-1 12-21 16,2 18-51-16,-5 10-6 15,-13 23 2-15,-11 6 10 16,-27 4 2 0,-6 0-5-16,-9-11-15 0,5-3-7 15,13-16-2-15,7-8 0 16,12-10-13-16,8-7-2 15,9-5-10-15,9 0-8 16,11-3 3 0,3 0 0-16,2 5 5 0,-1 4 7 15,-7 0 2-15,-1 2-63 16</inkml:trace>
  <inkml:trace contextRef="#ctx0" brushRef="#br0" timeOffset="194106.3579">19945 14606 1013 0,'7'0'400'16,"16"2"-247"-1,6-1-89-15,17-1-35 0,3 2-3 16,-4-2-22-1,2 3-107-15</inkml:trace>
  <inkml:trace contextRef="#ctx0" brushRef="#br0" timeOffset="194333.557">20419 14502 1030 0,'1'5'405'16,"2"4"-198"-1,12 14-192-15,2 3-12 0,6 9 21 16,2 2-2-16,-9-3-1 16,0 2 26-1,3-8-158-15,-1-6-249 0</inkml:trace>
  <inkml:trace contextRef="#ctx0" brushRef="#br0" timeOffset="194476.2025">20677 14543 925 0,'-18'6'480'0,"-25"8"-99"16,-4 6-169-16,-3 5-103 15,3 5-33-15,6 7-47 16,0-1 5-16,8-1-140 15,3-2-130-15</inkml:trace>
  <inkml:trace contextRef="#ctx0" brushRef="#br0" timeOffset="194750.1482">20805 14160 1126 0,'15'6'446'16,"14"18"-308"-16,2 10-40 0,-7 32-37 15,-7 5-10-15,-17 15-5 16,-9 0-2-16,-16-10-12 15,-5-1-9-15,0-14-57 16,7-8-100-16</inkml:trace>
  <inkml:trace contextRef="#ctx0" brushRef="#br0" timeOffset="195086.0223">21071 14237 936 0,'14'-6'461'15,"8"-3"-154"1,3 9-207-16,0 6-42 15,-10 6-42-15,-8 8 2 16,-16 7 13-16,-6 7 6 16,-11 5-11-16,-1 0-6 0,10-2-13 15,6-5-4-15,15-13-3 16,11-3 0-16,12-9 6 16,6-9 2-1,9-2 6-15,-1-5-2 16,-5-6-23-16</inkml:trace>
  <inkml:trace contextRef="#ctx0" brushRef="#br0" timeOffset="195491.2523">21660 13882 995 0,'6'1'410'0,"15"1"-234"16,9 2-46-16,23-4-48 15,1 2-19-15,1-3-34 16,-4 0-9-16,-20-1-56 15,-1 2-53-15,-14 3-185 16</inkml:trace>
  <inkml:trace contextRef="#ctx0" brushRef="#br0" timeOffset="195666.7429">21718 14048 816 0,'10'0'438'16,"10"1"-73"-16,17 3-206 0,6-2-14 16,8 2-62-16,3 0-23 15,-5-5-62-15,4 6-104 16</inkml:trace>
  <inkml:trace contextRef="#ctx0" brushRef="#br0" timeOffset="196165.515">22351 13935 830 0,'16'-3'343'0,"16"-4"-152"16,36 1-125-16,30-7 30 15,51-1 43-15,31 1-2 16,34-2-28-16,7 3-25 16,-9 1-52-16,-22 3-12 0,-49 7-2 0,-31 2-19 15,-49 10-144-15</inkml:trace>
  <inkml:trace contextRef="#ctx0" brushRef="#br0" timeOffset="196758.9258">22835 13159 819 0,'-15'-2'389'0,"-16"2"-142"15,-9 8-40-15,-16 11-73 16,1 11-41-16,0 19-75 16,5 8-19-16,22 17-17 15,11 2-2-15,24-7 10 16,14-9 5-16,17-19 8 16,8-10 10-16,7-20 25 15,-1-7 19-15,-12-15 41 0,-4-7 10 16,-20-6 3-16,-15-6-11 15,-19-1-38-15,-14 3-22 16,-20 9-37-16,0 8-13 16,1 9-81-16,5 3-72 15</inkml:trace>
  <inkml:trace contextRef="#ctx0" brushRef="#br0" timeOffset="196962.7844">22912 13505 1340 0,'0'0'549'0,"-1"0"-357"16,0 0-65-16,1 0-83 15,0 0-24-15,0-1-83 16,0-1-101-16</inkml:trace>
  <inkml:trace contextRef="#ctx0" brushRef="#br0" timeOffset="197251.253">23061 13475 916 0,'8'-20'473'0,"4"-12"-112"0,4-12-189 16,1-2-27 0,-1 1-53-16,-1 6-24 15,-3 12-25-15,-3 6-10 16,-5 15-33-16,-3 6-12 16,-1 18-15-16,0 13-2 0,1 24 21 15,1 8 8-15,5 1 1 16,1 0 1-1,4-14 21-15,1-7-50 0,-1-15-153 16,0-7-183-16</inkml:trace>
  <inkml:trace contextRef="#ctx0" brushRef="#br0" timeOffset="197565.8267">23503 13283 953 0,'-18'-11'474'0,"-8"-8"-167"0,-5 10-173 15,2 9-44 1,5 13-68-16,-2 9-18 0,9 17-18 16,3 7-5-16,8 6-3 15,11 3 2 1,12-10 12-16,3-8 11 15,16-15 38-15,-3-8 22 16,11-14 28-16,-3-6 7 16,-6-9 2-16,-6-11-11 0,-14-9-20 15,-6-5-10-15,-9-8-48 16,-7 0-50-16,-6 9-171 16,0 3-212-1</inkml:trace>
  <inkml:trace contextRef="#ctx0" brushRef="#br0" timeOffset="197773.6411">23387 13130 887 0,'8'-3'434'0,"17"0"-114"16,2-1-147-16,19 4-89 16,3 0-24-16,4 1-43 15,-1 0-72-15</inkml:trace>
  <inkml:trace contextRef="#ctx0" brushRef="#br0" timeOffset="198241.4233">23921 12980 884 0,'-10'-1'392'16,"-11"3"-198"-16,-2 2-47 15,-2 6-78-15,3 6-29 16,8 6-42-16,-3 2-11 16,17 12-2-16,3-5 4 15,7 3 25 1,11-3 18-16,7-8 30 0,-2-6 15 16,2-11 21-16,-7-6 30 15,-17-6 25-15,-5-4-5 16,-14-3-34-16,-9-1-45 15,-4 5-64-15,3 4-72 16</inkml:trace>
  <inkml:trace contextRef="#ctx0" brushRef="#br0" timeOffset="198905.992">22826 14252 862 0,'7'2'450'0,"1"2"-7"16,10 19-335-16,5 9-27 15,11 17-8-15,5 7-22 16,4 0-23-16,-2-3-7 16,-10-15-24-16,-6-7-74 15,-12-13-291-15</inkml:trace>
  <inkml:trace contextRef="#ctx0" brushRef="#br0" timeOffset="199075.8293">23181 14307 1079 0,'-18'5'500'0,"-27"12"-194"15,-8 8-96-15,-7 15-95 16,1 2-32-16,4 4-53 16,4-2-17-16,6-12-44 15,6 0-80-15,13-13-310 0</inkml:trace>
  <inkml:trace contextRef="#ctx0" brushRef="#br0" timeOffset="199452.0002">23362 14086 919 0,'0'-8'488'0,"-3"-6"-80"16,5 9-262-16,11 3-43 16,4 9-57-16,0 3-24 0,3 10-21 15,-6 2 3 1,-12 7 12-16,-2 4 15 0,-17 4 10 15,-8 0 1-15,-1-5-12 0,5-2-8 32,8-15-10-32,13-3 3 0,14-16 16 15,8-3 6-15,19-4 2 16,2-1-2-16,6 9-17 0,-5 1-8 16,-12 5-3-1,-4 5-8-15</inkml:trace>
  <inkml:trace contextRef="#ctx0" brushRef="#br1" timeOffset="203560.8258">21668 12869 676 0,'2'-1'245'0,"-6"9"-130"16,-19 17-34-16,-33 35-5 0,-23 16 18 16,-58 40-42-16,-20 26-11 15,-36 17-15 1,-9 9-6-16,37-16-9 16,20-25 2-16,58-37-56 0</inkml:trace>
  <inkml:trace contextRef="#ctx0" brushRef="#br1" timeOffset="204022.5533">24020 12790 663 0,'5'-9'329'15,"4"-10"-132"-15,-15 19-108 0,-14 19-28 16,-33 46-40-16,-26 23 6 15,-61 39 26 1,-20 23 9-16,-38 10-5 16,0-2-8-16,43-12-23 15,22-23-9-15</inkml:trace>
  <inkml:trace contextRef="#ctx0" brushRef="#br0" timeOffset="209014.4033">2110 15649 342 0,'-2'0'211'0,"-6"2"-37"15,17-3 8-15,0-7-18 0,11-10-17 16,2-7-13 0,3-9-42-16,3-5-11 15,-2-3-26-15,0 1-8 16,-8 8 16-16,-5 9 12 0,-10 17-8 16,-3 10-11-16,0 21-31 15,-1 13-18-15,1 19-3 16,-2 5 0-16,1 11-1 15,-1-4 0-15,4-12 2 16,0-6 3-16,9-24-104 16,4-11-99-16</inkml:trace>
  <inkml:trace contextRef="#ctx0" brushRef="#br0" timeOffset="209492.2791">2846 15372 444 0,'5'2'290'15,"3"-2"48"-15,-6 1-31 0,-10 1-72 16,-9 0-32-1,-10 2-96-15,-8 0-38 0,-6-1-30 16,-2-2-12 0,3-1-18-16,3 0-6 0,13 4-11 0,4 3-9 15,8 11-6-15,0 2 1 16,2 6 3-16,5 4 3 16,4-3 0-16,5-5-1 31,5-2 0-31,-1-6 2 0,4-7 10 15,-2-2 5-15,4-9 10 0,1-5 0 16,2-6-1-16,3 1-2 16,5 6-6-1,4 5-1-15,5 8-2 16,1 5-1-16,-1 12 3 16,-5-1 0-16,-13 11 6 15,-12 5 10-15,-17 5 13 16,-12 0 3-16,-13-5 5 0,-4-8-8 15,1-16-59 1,3-10-94-16</inkml:trace>
  <inkml:trace contextRef="#ctx0" brushRef="#br0" timeOffset="209798.753">1851 16055 765 0,'0'2'309'0,"5"-2"-160"16,21 4-69-16,34-1-41 15,22-2 15-15,44-1 1 16,25 3-7-16,20 0-7 16,5 0-6-16,-8 3-24 15,-17 1-1-15,-30-1 0 16,-20 0-22-16,-31-1-195 0</inkml:trace>
  <inkml:trace contextRef="#ctx0" brushRef="#br0" timeOffset="210249.5109">2035 16285 616 0,'-19'7'337'15,"-29"14"-52"-15,-11 9-61 16,1 17-78-16,0 10-41 16,14 7-72-16,13 10-17 15,23 5-20-15,16 0-3 16,22-2 4-16,8-10 1 15,16-13 12 1,3-11-44-16,7-21-235 16</inkml:trace>
  <inkml:trace contextRef="#ctx0" brushRef="#br0" timeOffset="210587.7102">2066 16576 1061 0,'-5'-20'443'16,"-1"-23"-256"0,6-1-35-16,15 9-59 0,7 7-29 15,10 20-44 1,4 10-11-16,-1 17-7 16,-6 11 1-16,-17 13 9 0,-12 5 3 15,-18 10 1-15,-5 2-1 16,-5-1-6-1,1-5-2-15,2-21-1 16,2-11-6-16,4-22-11 0,4-10-8 0,15-11-19 16,5-1 5-1,14 1 8 1,4 7 9-16,1 11 16 0,2 4 2 0,1 14-1 16,-2 1-1-1,-2 6-61 1,0 0-144-16</inkml:trace>
  <inkml:trace contextRef="#ctx0" brushRef="#br0" timeOffset="210781.9928">2308 16684 1187 0,'-2'-1'501'0,"6"0"-289"15,11 1-113-15,19 6-77 16,11 0-12-16,8 3-1 16,-4 0-1-16,-9-1-76 15,-3 0-137-15</inkml:trace>
  <inkml:trace contextRef="#ctx0" brushRef="#br0" timeOffset="210967.9945">2616 16556 1064 0,'0'1'452'0,"4"3"-230"0,6 6-116 16,10 10-73-16,6 5-5 16,9 13-13-16,-2 4-4 15,-1-2 0-15,-3-1-33 16,-8-13-169-16</inkml:trace>
  <inkml:trace contextRef="#ctx0" brushRef="#br0" timeOffset="211145.1439">2869 16567 1172 0,'-16'9'490'0,"-20"17"-297"16,-6 10-52-1,-5 9-77-15,2 2-26 0,6 0-29 16,5-5-22-16,15-13-172 16,6-6-175-16</inkml:trace>
  <inkml:trace contextRef="#ctx0" brushRef="#br0" timeOffset="211367.4018">2902 16380 1434 0,'8'3'513'0,"14"12"-432"0,5 8-46 16,6 17-17-16,-3 10-3 15,-13 21 5-15,-1 7-1 16,-14 12 3-16,-8-5-4 15,-3-20-69-15,-12-10-59 16</inkml:trace>
  <inkml:trace contextRef="#ctx0" brushRef="#br0" timeOffset="211726.1088">3108 16317 775 0,'12'-14'399'15,"5"-9"-152"-15,9 7-98 0,2 6-31 0,1 13-69 16,-1 6-12-1,-10 13 30 1,-10 7 13-16,-13 10 0 0,-9 2-5 16,-5-5-36-16,4-5-18 15,7-12-12 1,7-3-4-16,9-7-4 16,5-4 0-16,8-5 0 15,4-2 2-15,4 2-2 16,0-1-1-16,3 4-67 0,-3-3-109 15</inkml:trace>
  <inkml:trace contextRef="#ctx0" brushRef="#br0" timeOffset="212061.2879">3585 15981 824 0,'1'-5'396'0,"10"0"-135"0,9-1-134 15,17 0-79 1,9 4-24-16,9 2-4 0,3-2-85 16</inkml:trace>
  <inkml:trace contextRef="#ctx0" brushRef="#br0" timeOffset="212233.0918">3596 16085 978 0,'8'2'430'0,"7"2"-199"0,19 4-128 15,6-1-1-15,19-2-40 16,2 0-21-16,1-6-41 15,-3-3-114-15</inkml:trace>
  <inkml:trace contextRef="#ctx0" brushRef="#br0" timeOffset="212744.4169">4224 16019 1054 0,'-2'4'429'0,"1"4"-224"16,23-1-174-16,21-1-16 15,35 1-4-15,20-1-1 0,36-4-5 16,10-2-1-16,6-3 0 15,-9-5 0-15,-3-1-76 16,-15-5-186-16</inkml:trace>
  <inkml:trace contextRef="#ctx0" brushRef="#br0" timeOffset="213192.9918">4944 15347 921 0,'-9'-3'431'0,"-23"1"-185"0,-11 7-36 16,-12 18-83-16,-2 9-44 16,7 17-56-16,9 4-19 0,18 6-14 15,10 3-1-15,22-6 2 16,13-3 1-1,20-13 4-15,10-10 0 0,13-22 5 16,0-12 2 0,-9-17 29-16,-18-6 31 0,-31-6 73 15,-11 5 11 1,-36 3-17-16,-16 8-30 0,-17 18-80 16,-3 7-17-16,17 13-71 0,17 1-68 15</inkml:trace>
  <inkml:trace contextRef="#ctx0" brushRef="#br0" timeOffset="214013.7541">4418 16470 993 0,'0'2'443'15,"2"6"-212"-15,9 11-115 16,11 12-102-16,9 11-3 15,7 13-4-15,2 0-2 16,-1 4-6-16,-3-7-100 0</inkml:trace>
  <inkml:trace contextRef="#ctx0" brushRef="#br0" timeOffset="214226.5197">4733 16489 1134 0,'-21'7'555'0,"-19"4"-193"15,-3 6-191-15,-3 6-38 0,1 12-73 16,0 5-25-16,0 8-26 0,2-3-9 16,7-9-54-1,7-9-58-15,18-17-163 16,11-10-150-16</inkml:trace>
  <inkml:trace contextRef="#ctx0" brushRef="#br0" timeOffset="214549.7381">4833 16337 981 0,'8'-15'472'15,"5"-10"-210"-15,7 7-106 16,5 5-24-16,-4 13-75 16,-1 3-19-16,-5 13-13 0,-12 6 3 15,-4 13 3-15,-13 4 0 16,-4 3-5-16,3-4-10 15,3-10-12-15,9-4-4 16,16-12 0-16,3 1 4 16,17-6 3-16,0 1 2 15,0-4 2-15,5 0 0 16,-10-3-1-16,-4-1-2 0</inkml:trace>
  <inkml:trace contextRef="#ctx0" brushRef="#br0" timeOffset="214983.0741">5753 15863 1007 0,'4'0'405'0,"15"0"-234"16,16 0-82-16,28 4-36 16,14-1-4-16,26 5-14 15,10 2-13 1,1-5-8-16,-7 4 0 0,-17-6-16 15,-14-1-79-15</inkml:trace>
  <inkml:trace contextRef="#ctx0" brushRef="#br0" timeOffset="215193.103">5969 15994 983 0,'8'-3'368'16,"13"1"-259"-16,12 2-64 16,28 2-12-16,14 4-6 0,20-3-13 15,-3-1-3 1,-10-4 0-16,-10-4 0 16,-20-3-62-16,-9-3-128 15</inkml:trace>
  <inkml:trace contextRef="#ctx0" brushRef="#br0" timeOffset="215332.881">6580 15812 639 0,'3'-2'333'0,"6"2"-79"16,3 10-65-16,4 12-48 0,-1 6-17 15,-3 12-13 1,-5 1-5-16,-14 3-25 16,-8 1-17-16,-12-8-38 15,-5-2-66-15,-2-10-297 16</inkml:trace>
  <inkml:trace contextRef="#ctx0" brushRef="#br0" timeOffset="215526.5262">6006 15829 785 0,'-14'7'419'16,"-13"4"-103"-16,8 17-148 0,1 2-21 0,11 7-65 15,9 0-31-15,10-2-19 16,10-1-8-16,9-5-11 16,4-4-1-16,13-13-493 31</inkml:trace>
  <inkml:trace contextRef="#ctx0" brushRef="#br0" timeOffset="216209.7967">7182 15867 502 0,'5'-6'287'0,"6"-9"-41"15,-2-6-45-15,11-7-55 16,1-6-20-16,8-7-24 0,1-3-7 0,-7 4-9 15,-4 6-7 1,-8 14-10-16,-10 8-5 16,3 19-31-1,-3 10-14-15,-1 26-21 0,1 9-2 16,-3 16 5 0,-2 2 2-16,2-9 1 15,3-2 0-15,2-19-33 16,3-10-93-16</inkml:trace>
  <inkml:trace contextRef="#ctx0" brushRef="#br0" timeOffset="216665.64">7877 15580 955 0,'-4'-2'493'0,"1"-2"-180"0,-4 4-136 16,-7 0-58-16,-7 4-84 16,-8-2-21-16,-5 4-10 15,-3-2 0-15,-2 3-48 16,7 2-26-16,3-3-34 16,6 7-3-16,10-3 42 15,1-2 23-15,6 1 32 16,-1-2 2-16,1 4 5 15,1 3 9-15,3 2 16 16,2 0 5-16,1-2 3 16,1-2-8-16,5-4-3 15,4-3 0-15,11-5 1 16,8-2-1-16,17-1-7 16,7 1-6-16,3 7-4 15,-1 3 0-15,-18 13 0 16,-9 6 3-16,-23 8 32 15,-11 5 14-15,-18-2 12 16,-7 0 0-16,-12-12-20 16,-4-9-10-16,-1-14-13 0,1-11-26 15,17-8-83-15,8-1-50 16,20-2-219-16</inkml:trace>
  <inkml:trace contextRef="#ctx0" brushRef="#br0" timeOffset="216860.9197">8016 15813 1047 0,'9'0'452'16,"10"1"-229"-16,10 16-139 0,3 5-25 15,6 14-34-15,-3 0-10 16,-9 0-40-16,-3-6-51 15,-8-10-139-15</inkml:trace>
  <inkml:trace contextRef="#ctx0" brushRef="#br0" timeOffset="216998.4722">8292 15787 959 0,'-8'0'464'0,"-15"11"-184"0,-7 10-64 0,-15 17-103 16,-3 7-36-16,-2 3-40 15,1-2-14-15,11-6-55 16,8-5-72 0</inkml:trace>
  <inkml:trace contextRef="#ctx0" brushRef="#br0" timeOffset="217316.7817">8150 15519 1015 0,'15'-7'477'0,"9"-12"-153"0,12 8-211 16,7 10-29-16,-7 3-25 15,-4 7-14-15,-16 10 17 31,-11 0 12-31,-13 11-1 16,-3 4-1-16,-5-2-33 0,2-1-16 16,6-9-14-16,6-5-3 0,6-9-4 15,9-2 0 1,8-8-1-16,6-3-1 0,11-1-29 31,3-2-56-31,-1 5-284 0</inkml:trace>
  <inkml:trace contextRef="#ctx0" brushRef="#br0" timeOffset="217652.5348">8653 15854 1397 0,'8'-2'521'0,"16"-4"-394"0,9 0-58 16,17 1-41-16,-3-2-7 16,-1 3-14-16,-7 1-1 15,-10 2-104-15,-3 1-116 16</inkml:trace>
  <inkml:trace contextRef="#ctx0" brushRef="#br0" timeOffset="217831.1599">8645 15993 925 0,'21'1'478'0,"17"0"-150"0,16-1-127 16,0-2-46-16,-2-2-71 16,-6 4-27-16,-13 1-56 15,-8-1 16-15</inkml:trace>
  <inkml:trace contextRef="#ctx0" brushRef="#br0" timeOffset="218691.2209">9650 15492 794 0,'-15'3'403'0,"-25"9"-112"15,-11 6-63-15,-6 12-80 16,2 10-46-16,18 20-69 16,11 9-16-16,23 12-16 15,16-3-2-15,26-15-1 0,11-13 0 16,22-30 2-16,3-13 2 15,-8-19 8-15,-7-4 15 16,-33-7 41-16,-10-3 18 16,-29-1 11-1,-20-3-6-15,-27 8-34 0,-15 3-21 16,-5 15-18-16,7 6-14 16,25 10-65-16,13 7-84 15</inkml:trace>
  <inkml:trace contextRef="#ctx0" brushRef="#br0" timeOffset="218979.7346">10189 15447 998 0,'-17'-7'536'0,"-14"-4"-145"16,-9 17-180-16,-6 9-66 16,-4 17-82-16,-2 12-34 15,12 17-22 1,9 10-4-16,21 19-7 16,10-1 1-16,18-9 0 15,9-9 1-15,15-19 0 0,6-11 2 16,10-12-41-1,3-3-70-15,-6-20-440 16</inkml:trace>
  <inkml:trace contextRef="#ctx0" brushRef="#br0" timeOffset="219337.2565">10236 15783 679 0,'-12'-23'379'0,"3"-23"-12"0,8 9-192 16,20 14-70-1,10 7-15-15,3 14-36 16,3 8-6-16,-4 18-18 0,-4 9 0 16,-15 10 27-1,-9 9 15-15,-18 7 4 16,-12-2-2-16,-9-6-33 0,-2-6-19 15,-2-18-9 1,0-5-2-16,4-18-3 16,8-4-8-16,15-9-23 15,12-8-4-15,22-2-1 0,8 0 5 16,14 4 18-16,4 9 3 16,-6 8-1-1,0 9 0-15,-6 8-43 16,0 1-508-16</inkml:trace>
  <inkml:trace contextRef="#ctx0" brushRef="#br0" timeOffset="219699.5839">10581 15869 1147 0,'-3'0'521'0,"-1"0"-273"0,7 5-72 16,-3-5-105-1,30 7-32-15,50 11-13 0,-24-11-5 16,-4-2-12-16,-9-4 33 16,-9 0-168-16,-5-3-103 15</inkml:trace>
  <inkml:trace contextRef="#ctx0" brushRef="#br0" timeOffset="219855.752">10973 15704 1133 0,'7'7'466'0,"5"4"-254"0,9 15-139 15,5 11-16-15,7 11-22 16,2 4-14-16,0-4-11 15,-5-3-78-15,-4-17-265 16</inkml:trace>
  <inkml:trace contextRef="#ctx0" brushRef="#br0" timeOffset="220015.4663">11256 15754 1010 0,'-14'6'473'16,"-24"11"-192"-1,-9 7-93-15,-13 14-91 16,-1 6-35-16,5 2-43 0,9 1-29 16,16-9-252-16</inkml:trace>
  <inkml:trace contextRef="#ctx0" brushRef="#br0" timeOffset="220267.8472">11124 15394 1040 0,'25'-10'477'0,"13"-10"-196"15,5 33-140-15,8 25-54 0,-6 25-1 0,2 18-1 16,-7 16-8-1,-15 1-5-15,-22 11-27 16,-13-4-14-16,-21-14-11 16,-3-8-39-16,3-27-173 15</inkml:trace>
  <inkml:trace contextRef="#ctx0" brushRef="#br0" timeOffset="220681.9377">11441 15315 1057 0,'4'-8'460'0,"10"-9"-240"16,8 5-43-16,11 5-71 16,5 5-28-16,0 9-40 15,-8 3-14-15,-17 11-6 16,-11 6 5-16,-25 9 3 15,-6 1 0-15,-2 0-7 16,2-7-10-16,23-11-8 16,9-4 0-16,21-10-1 15,12-4 0-15,11-1 2 16,1-1-2-16,-1 3-48 16,-7-1-59-16</inkml:trace>
  <inkml:trace contextRef="#ctx0" brushRef="#br0" timeOffset="221139.0934">12170 15844 891 0,'1'0'400'15,"8"-2"-145"-15,5-3-100 0,20-2-55 16,13 0-20-16,21 1-48 15,11 4-17-15,6 4-10 16,-8 3 41-16,-18 2-181 16,-13-1-162-1</inkml:trace>
  <inkml:trace contextRef="#ctx0" brushRef="#br0" timeOffset="221360.3151">12206 15959 991 0,'8'0'406'0,"15"-4"-222"0,15-2-76 16,23 0-25 0,11-1-19-16,17 7-36 15,-9-6-7-15,-14 2 10 16,-16 0-42-16,-30-6-155 15,-4 1-134-15</inkml:trace>
  <inkml:trace contextRef="#ctx0" brushRef="#br0" timeOffset="221485.7596">12727 15801 372 0,'0'-6'285'0,"6"0"36"15,-3 3-50-15,4 15-61 16,8 10-40-16,-5 11-43 16,-3 5-12-1,-7 0-42-15,-9-1-18 0,-8-8-24 16,-1-4-40-16,-7-5-214 15</inkml:trace>
  <inkml:trace contextRef="#ctx0" brushRef="#br0" timeOffset="221664.1126">12225 15725 765 0,'-12'7'411'0,"-15"7"-52"0,6 8-150 15,11 12-87-15,9 4-21 16,12 10-44-16,12-3-22 16,11-10-18-1,4 0-2-15,6-15-122 16</inkml:trace>
  <inkml:trace contextRef="#ctx0" brushRef="#br0" timeOffset="222070.8295">13152 15859 513 0,'11'-17'297'0,"12"-13"-56"15,-4-11-30-15,3-1 3 16,-3-3-31-16,-4-1-16 0,-6 12-32 15,-2 6-13-15,-6 13-30 16,-1 14-26-16,2 19-36 16,1 13-21-16,3 26-12 15,5 10 3-15,3 10 0 16,1 0 2-16,-5-9 0 16,-4-12 1-16,-5-21-57 15,2-9-78-15</inkml:trace>
  <inkml:trace contextRef="#ctx0" brushRef="#br0" timeOffset="222508.9433">13895 15582 1012 0,'-4'-7'473'0,"-4"-3"-229"0,-13 6-113 15,-7 3-51 1,-10 4-62-16,-7-2-11 0,2 2-3 16,-2 2-2-1,3-3-3-15,6 5-7 16,2-2-10-16,9 2-3 0,7 8 2 16,6-4 3-1,3 4 1-15,2-2 1 16,7-1-1-16,1 3 3 15,12-3 18-15,1-2 9 0,13-4 17 16,3-4 4-16,7-3-7 16,6-2-6-16,-4 0-13 15,5 5-4-15,1 8-3 16,-3 5-2-16,-4 8 1 16,-9 6 2-16,-22 8 34 15,-11 1 20-15,-23 4 24 16,-14-1 4-16,-8-7-26 15,-2-4-17-15,-4-15-22 16,4-5-20-16,7-17-119 16,7-8-107-16</inkml:trace>
  <inkml:trace contextRef="#ctx0" brushRef="#br0" timeOffset="222847.2876">14075 15791 1051 0,'1'-1'473'0,"8"2"-227"16,5 13-108-16,7 14-99 0,10 13-13 16,6 5-9-16,-4 0-6 15,-1-4-33-15,-2-6-95 16</inkml:trace>
  <inkml:trace contextRef="#ctx0" brushRef="#br0" timeOffset="223004.8466">14311 15800 1135 0,'-20'9'482'0,"-24"13"-286"15,4 10-39 1,-4 9-84-16,-1-2-28 15,3 0-32-15,-2-7-18 0,13-14-151 0,15 0-303 32</inkml:trace>
  <inkml:trace contextRef="#ctx0" brushRef="#br0" timeOffset="223294.9341">14286 15490 1112 0,'8'-13'492'0,"15"-12"-266"16,4 3-43-16,10 12-88 16,-2 3-40-16,-8 16-32 15,-7 6-1-15,-20 14 12 16,-10 3 3-16,-17 1 2 15,0 1-8-15,6-6-20 16,9-7-4-16,20-6-3 0,10-4 0 16,16-8-1-16,9-3 0 15,5-1-38 1,1-1-62-16,-6 4-238 16</inkml:trace>
  <inkml:trace contextRef="#ctx0" brushRef="#br0" timeOffset="223546.4201">14696 15757 969 0,'11'4'380'0,"14"3"-275"15,12-1 2-15,6-3-28 0,2 3-25 16,-2-3-27-16,-7 1-5 16,-10 1-3-1,-7-1-4-15,-11-3-96 16,-2 1-136-16</inkml:trace>
  <inkml:trace contextRef="#ctx0" brushRef="#br0" timeOffset="223703.4967">14699 15948 720 0,'5'5'476'0,"-2"5"34"15,24-2-277 1,6-5-22-16,15-4-67 0,8 2-39 16,-4 0-42-16,-6-1-22 15,-10-7-108-15,-10-2 239 0</inkml:trace>
  <inkml:trace contextRef="#ctx0" brushRef="#br0" timeOffset="224865.5143">15634 15564 630 0,'-23'2'398'16,"-22"3"-8"-16,-13 11-196 0,-2 8-43 15,-1 13-64-15,9 8-31 16,21 15-35-16,14 4-11 15,28 2-11-15,14-5-1 0,28-16 2 16,11-13 2 0,9-21 7-16,1-12 2 15,-20-17 8 1,-15-4 28-16,-27-9 47 16,-19 0 14-16,-23 1 6 0,-17 1-26 15,-20 11-49-15,-1 4-16 16,2 11-21-1,13 4 11-15,24 8-144 16,11 3-117-16</inkml:trace>
  <inkml:trace contextRef="#ctx0" brushRef="#br0" timeOffset="225164.7308">16251 15249 977 0,'-21'0'442'0,"-24"9"-194"15,0 12-84-15,4 29-80 16,3 13-29-16,8 18-42 15,7 11-11-15,23 7-1 16,10-2-1-16,24-1 0 16,13-10 2-16,7-26 2 15,7-7 2-15,5-28-16 16,-6-10-88-16</inkml:trace>
  <inkml:trace contextRef="#ctx0" brushRef="#br0" timeOffset="225576.2136">16388 15518 937 0,'-13'8'438'15,"-8"2"-191"-15,-1 10-115 0,5 3-28 16,11 2-50-16,7 5-18 16,19 1-6-16,8-1-4 0,12-3-1 15,0-7-1 1,-2-3-8-16,-8-7-3 16,-13-8-36-1,-8-2-53-15,-3-9-207 0</inkml:trace>
  <inkml:trace contextRef="#ctx0" brushRef="#br0" timeOffset="225735.1048">16572 15535 771 0,'3'-1'414'0,"-2"3"-117"15,-2 6-68-15,-2 17-101 16,-3 10-35-16,1 13-17 16,6 4-21-16,2 13-17 0,4-3-8 15,0-6-4 1,1-5-46-16,5-24-155 0,5-13-178 15</inkml:trace>
  <inkml:trace contextRef="#ctx0" brushRef="#br0" timeOffset="225942.3247">16752 15782 1119 0,'0'-2'501'0,"9"1"-225"16,9 1-97-16,18-2-78 16,10 1-20-1,11-3-34-15,1 3-14 16,-8 1-13-16,-6-1 5 16,-9-2-177-16,-8-1-78 0</inkml:trace>
  <inkml:trace contextRef="#ctx0" brushRef="#br0" timeOffset="226501.6137">17237 15490 784 0,'2'-1'344'16,"-2"0"-158"-16,-3 11-39 0,-13 11-35 15,-7 6-10-15,-1 11-30 16,5 2-12-16,18 1-11 16,8-2-1-16,19-10-1 15,8-3-1-15,4-15-15 16,2-4-9-16,-7-9-22 15,-5-8-45-15,-7-9-120 16,-4-4-83-16</inkml:trace>
  <inkml:trace contextRef="#ctx0" brushRef="#br0" timeOffset="226638.0513">17425 15495 754 0,'1'1'411'0,"1"8"-99"0,-2 5-60 15,0 17-119-15,-1 8-32 0,1 16-39 16,4 4-19-16,2 8-18 15,0-1-6 1,3-10-19-16,3-5-64 16,2-24-188-16</inkml:trace>
  <inkml:trace contextRef="#ctx0" brushRef="#br0" timeOffset="226818.6561">17578 15689 1087 0,'4'0'459'0,"8"6"-242"16,2 0-72-16,10 11-26 15,4 4-35-15,5 7-44 0,0 3-13 16,-4 1-35 0,-6-3-68-16,-5-6-237 0</inkml:trace>
  <inkml:trace contextRef="#ctx0" brushRef="#br0" timeOffset="226967.2761">17846 15702 1045 0,'-14'0'539'0,"-10"1"-138"16,-12 13-229 0,-1 7-53-16,-6 8-64 0,-1 4-21 0,9 4-17 15,1 1-47 1,17-7-122-1</inkml:trace>
  <inkml:trace contextRef="#ctx0" brushRef="#br0" timeOffset="227576.4783">18144 15581 924 0,'-2'8'367'0,"1"23"-234"15,1 12-52-15,-5 16-23 16,6 5-22-16,2 1-19 16,-2-4 26-16,7-16-149 0,0-9-178 15</inkml:trace>
  <inkml:trace contextRef="#ctx0" brushRef="#br0" timeOffset="227741.7343">18002 15786 1103 0,'0'0'470'0,"12"4"-242"16,4-4-65-1,13 1-37-15,16-1-41 0,10 0-54 16,7 0-13-16,5 1-98 15,-9 0-476 1</inkml:trace>
  <inkml:trace contextRef="#ctx0" brushRef="#br0" timeOffset="227908.06">18514 15714 1013 0,'3'-2'505'0,"-2"6"-114"15,0 3-236-15,-1-7-85 16,3 14-14-16,16 47-21 0,-3-24-12 16,1 3-21-16,5-1-85 15</inkml:trace>
  <inkml:trace contextRef="#ctx0" brushRef="#br0" timeOffset="228051.1909">18726 15747 1138 0,'-15'0'556'0,"-24"9"-199"0,-6 10-114 0,-7 12-122 31,2 7-44-31,-3 6-47 0,2-1 1 0,13-7-136 32,6-5-80-32</inkml:trace>
  <inkml:trace contextRef="#ctx0" brushRef="#br0" timeOffset="228370.0923">18655 15327 1042 0,'14'-9'484'0,"15"-6"-222"16,-8 9-76-16,0 14-79 15,-8 11-37-15,-13 12-21 16,-8 6-2-16,-14 7-4 16,-6-3-9-16,6-6-13 15,11-5-10-15,19-16-8 16,15-4 5-16,24-9-2 15,9-7 1-15,8 3-47 16,0-4-70-16</inkml:trace>
  <inkml:trace contextRef="#ctx0" brushRef="#br0" timeOffset="228700.1438">19115 15295 903 0,'19'20'420'16,"18"18"-144"-16,-2 31-121 16,1 9 18-16,-11 12-13 15,-10-3-21-15,-18 5-40 16,-16 0-28-16,-19-9-29 16,-3-8-10-16,4-26-32 0,8-18-60 15</inkml:trace>
  <inkml:trace contextRef="#ctx0" brushRef="#br0" timeOffset="229332.1838">19950 15623 797 0,'-2'0'347'0,"1"0"-118"0,17 2-159 15,12 0-15-15,37 0-4 16,21 0-17-16,31 1-23 16,11 4-3-16,-9-1 1 15,-6 1 11-15,-26 2-243 16</inkml:trace>
  <inkml:trace contextRef="#ctx0" brushRef="#br0" timeOffset="229552.2579">20050 15736 1011 0,'8'-2'380'15,"18"-1"-250"-15,15 3-56 16,23 0-5-16,12 1-2 0,9 1-27 16,-4 0-11-16,-11-1-11 15,-8-1-12-15,-17 0-118 16,-9-1-144 0</inkml:trace>
  <inkml:trace contextRef="#ctx0" brushRef="#br0" timeOffset="229737.9952">20674 15619 628 0,'9'-5'376'0,"10"3"-54"0,2 4-114 16,-2 3-31-16,-1 9-54 0,-2 1-21 16,-8 6-37-16,-3 3-16 15,-11 4-23-15,-8-2-7 16,-12-2-36-16,-5-1-51 15,-5-5-237-15</inkml:trace>
  <inkml:trace contextRef="#ctx0" brushRef="#br0" timeOffset="229932.6722">20093 15573 740 0,'-19'3'408'15,"-14"5"-79"1,2 17-160-16,2 9-21 0,13 12-65 16,7 3-19-16,30 6-17 15,15-3-1-15,27-9-3 16,16-10-3-16,5-19-208 0</inkml:trace>
  <inkml:trace contextRef="#ctx0" brushRef="#br0" timeOffset="230993.0156">1984 17649 938 0,'4'-3'396'0,"13"-2"-193"0,6-2-107 0,28 4-57 15,9 3 4 1,25 1-17-16,17 6-7 15,6-2-8-15,-1-1 33 16,-12 1-216-16</inkml:trace>
  <inkml:trace contextRef="#ctx0" brushRef="#br0" timeOffset="231230.102">2117 17705 1078 0,'1'1'427'0,"15"-1"-252"16,14 1-100-16,22-1-26 16,18 1-3-16,18-2-12 15,1-1-13-15,0-1-8 16,-4-1 2-16,-8-1-116 15,2-1-132-15</inkml:trace>
  <inkml:trace contextRef="#ctx0" brushRef="#br0" timeOffset="231442.6126">2735 17521 1074 0,'16'1'416'16,"21"12"-261"-16,4 0-13 16,-4 12 12-16,-7 10 4 0,-18 9-36 15,-14 4-23-15,-25 0-42 16,-6-4-36-16,-16-12-172 16,1-7-175-16</inkml:trace>
  <inkml:trace contextRef="#ctx0" brushRef="#br0" timeOffset="231680.1059">2118 17609 865 0,'-18'0'418'15,"-21"6"-123"-15,-1 4-73 16,17 12-76-16,9 4-37 16,24 8-61-16,13 3-18 15,16 0-10-15,6-2 1 16,10-9-28-16,5-10 407 0</inkml:trace>
  <inkml:trace contextRef="#ctx0" brushRef="#br0" timeOffset="234952.2735">3534 17439 499 0,'-7'-2'326'15,"2"-2"43"-15,5-1-132 16,8-10-74-16,13-1-30 0,8-6-66 15,12 2-16-15,14 11-23 16,0 4-13 0,-1 12-9-16,-9 10-2 15,-23 8 6-15,-14 5 1 0,-24 9-1 0,-9-3-2 16,-4-3-1 0,0-5 1-1,14-14-15-15,8-5-16 0,15-8-10 16,11-1-5-16,16 2 10 15,8 2 15-15,2 10 5 16,-6 4 5-16,-17 9 17 16,-14 8 13-16,-26 5 17 15,-20 5 2-15,-21-4-4 0,-6-11-5 16,5-18-7 0,15-14-26-16,21-15-111 15,11-2-70-15,16-3-345 16</inkml:trace>
  <inkml:trace contextRef="#ctx0" brushRef="#br0" timeOffset="235166.2536">4109 17582 1165 0,'6'0'470'0,"3"3"-255"0,12 13-178 16,4 7-10-16,11 17-5 16,1 6-2-16,-1 6 0 15,-4-3-92-15,-7-7-205 16</inkml:trace>
  <inkml:trace contextRef="#ctx0" brushRef="#br0" timeOffset="235325.8838">4402 17654 1199 0,'-13'1'495'0,"-17"6"-310"15,-5 9-45-15,-7 12-72 16,-2 3-25-16,0 6-29 16,4 1-5-16,8-6-34 15,6-2-75-15</inkml:trace>
  <inkml:trace contextRef="#ctx0" brushRef="#br0" timeOffset="235696.3704">4296 17296 1042 0,'10'-8'459'0,"15"-8"-248"16,6 6-61-16,6 10-86 16,-3 2-32-16,-5 11-20 15,-7 5 4-15,-13 11 16 0,-5 5 5 16,-14 2 3-16,-8 1-4 15,2-7-19-15,2-2-4 16,9-12-9 0,8-1-1-16,10-10 1 0,4-5 3 15,11 1-1-15,5-1 2 16,-2 0-3 0,2-1-3-16,-5-3-50 15,-2 4-334-15</inkml:trace>
  <inkml:trace contextRef="#ctx0" brushRef="#br0" timeOffset="236332.2679">4796 17691 826 0,'4'0'396'0,"10"-1"-100"16,12-1-134-16,19-1-52 16,1-2-11-16,9 3-38 0,-4-1-14 15,-5 3-20 1,0 0-7-16,-14 0-7 16,-7-2 2-16,-14 1-25 15,-2-2-81-15</inkml:trace>
  <inkml:trace contextRef="#ctx0" brushRef="#br0" timeOffset="237267.5227">4988 17512 774 0,'-3'-1'438'0,"-4"6"-65"16,1 12-176-16,2 22-127 15,1 12-29-15,3 12-22 16,5 9-5-16,-1-6 46 16,6-10-87-16</inkml:trace>
  <inkml:trace contextRef="#ctx0" brushRef="#br0" timeOffset="237753.0003">5521 17376 1156 0,'-8'-1'564'0,"-7"-1"-225"0,4 8-185 16,2 11-51-16,14 11-88 15,9 7-18-15,28 11 1 16,12-1 2-16,5 1 6 16,-4 2 1-16,-20-7 3 15,-17 1 1 1,-28-7-1-16,-15-4-1 0,-15-11-6 15,0-7-7-15,3-15-42 16,8-7-23-16,14-15-20 0,8-7 2 16,15-11 33-16,6-7 20 15,17-2 18-15,5-3 20 16,1 4 27 0,-4 9 32-16,-21 6 36 0,-17 13-4 15,-34 14-7-15,-9 6-26 16,-8 12-32-1,4 4-12-15,22 6-22 0,10 2-65 16,21-5-211 0</inkml:trace>
  <inkml:trace contextRef="#ctx0" brushRef="#br0" timeOffset="238003.0624">6015 17597 1131 0,'3'-3'505'16,"1"-5"-249"-1,8 8-163-15,6 13-31 16,8 8-44-16,5 9 0 15,-3 10-1-15,-3 1-2 16,-3-3-138-16,-3-2-188 16</inkml:trace>
  <inkml:trace contextRef="#ctx0" brushRef="#br0" timeOffset="238149.6955">6313 17558 1310 0,'-17'0'591'0,"-22"6"-287"15,-6 5-100-15,-5 9-108 16,1 5-41-16,6 7-37 16,6 1-9-16,13 2-22 15,7-5-76-15</inkml:trace>
  <inkml:trace contextRef="#ctx0" brushRef="#br0" timeOffset="238469.8241">6586 17589 1163 0,'5'-5'497'0,"13"1"-271"16,7-4-64-16,20 2-63 16,8 6-36-16,5 0-44 15,3 4-8-15,-9 0-8 16,-5 0-67-16</inkml:trace>
  <inkml:trace contextRef="#ctx0" brushRef="#br0" timeOffset="238985.6708">7221 17369 1176 0,'-4'1'526'16,"-3"2"-276"-16,7 14-152 0,10 6-47 15,13 15-53-15,11 8 0 16,4 1 4-16,-3 2 3 16,-14-7 3-16,-11-4 2 15,-12-3 4-15,-4-6 0 16,-7-8 4-16,-3-6 5 16,-8-14 3-16,-5-4-1 15,-4-6-6-15,-1-3-5 16,10-6-9-16,3-1-2 0,11-4-4 15,3-3-5-15,10-3-9 16,11-4-5 0,24-7-4-16,8-6 3 0,11-9 9 15,5 1 5-15,-18-2-11 16,-8 7 52-16,-25 14 24 16,-14 8 3-16,-23 19 27 15,-12 8-51-15,-17 13-20 16,0 7-6-16,6 13-27 15,14 1-82-15</inkml:trace>
  <inkml:trace contextRef="#ctx0" brushRef="#br0" timeOffset="239395.166">7766 17549 875 0,'-1'0'422'16,"-1"-2"-99"-1,15 1-230-15,9 1-8 0,20 0-9 16,4 0-8-16,12-2-27 0,2-1-14 15,-5-4-16-15,-2 6-20 16,-17 0-131 0,-9-5-172-16</inkml:trace>
  <inkml:trace contextRef="#ctx0" brushRef="#br0" timeOffset="239571.1188">7841 17660 1239 0,'-2'0'497'0,"6"0"-308"16,7 0-60-16,13 4-45 15,13 0-17-15,14 0-29 16,4 0-16-16,7-3-52 31,5-3-38-31</inkml:trace>
  <inkml:trace contextRef="#ctx0" brushRef="#br0" timeOffset="240023.8596">8776 17347 894 0,'-28'-4'471'16,"-21"-6"-124"-16,-9 17-189 15,6 11-46-15,10 20-78 16,9 12-26-16,17 14-11 16,8 1-4-16,20 5 1 15,12-6 0-15,25-10 3 16,16-2 4-16,13-26 9 16,2-13-1-16,-10-28 67 15,-9-11 30-15,-19-16 21 16,-13-2 20-16,-20-8-55 0,-10 2-29 15,-21 2-28-15,-6 2-18 16,-8 12-19 0,1 8-1-16,1 13-91 0,5 9-93 15</inkml:trace>
  <inkml:trace contextRef="#ctx0" brushRef="#br0" timeOffset="240236.6771">8902 17491 572 0,'-2'-4'382'0,"1"-7"-33"0,-2 8-89 15,-5 1-41-15,-4 7-74 16,-6 11-27-16,-12 16-46 16,-5 3-13-16,-4 8-23 15,4 1-9-15,9-5-16 16,5 0-3-16,12-11-99 15,2-5-310-15</inkml:trace>
  <inkml:trace contextRef="#ctx0" brushRef="#br0" timeOffset="246539.8726">9325 17429 695 0,'-4'4'280'0,"1"-3"-130"16,5-5-69-16,-2 3-13 16,31-21 9-16,108-62 15 15,-22 18 7-15,37-12 11 16,29-2-5-16,16-3-44 16,4 3-22-16,-20 13-22 15,-38 13-1-15,-58 27 2 16,-40 12-4-16,-37 16-3 15,-14 6 0-15,-15 2-2 0,0 2 7 16,-3-8 1 0,6-3-9-16,2-7-19 15,5-3-10-15,-2-4-6 16,-3-2 6-16,0 1 15 0,1 2 4 16,6 5 2-16,2 2-1 15,5 4-3 1,5 0 1-16,17 3 1 0,7 1 1 15,6 1 3 1,-1 1 7-16,-3 4 19 0,-8 1 13 0,-12 8 21 16,-4 0 6-1,-18 5-13-15,-5 3-7 16,-1 5-129-16</inkml:trace>
  <inkml:trace contextRef="#ctx0" brushRef="#br0" timeOffset="247285.4233">9426 17795 797 0,'1'6'317'16,"5"5"-196"-16,26 5-55 16,20 2 7-16,45-4 4 15,13-3-6-15,31-7 1 16,15-4-2-16,1-8-27 16,7-3-12-16,-10-7-14 15,-19 1-2-15,-29 3-1 16,-23 4-2-16,-44 6-41 15,-16 3-15-15,-27 2-6 16,-12 3-1-16,-14-4 40 0,-3-1 11 16,2-7 6-1,0-5 2-15,8-6-5 16,8-2-5-16,15-1-14 16,10 4-6-16,13 11 7 0,0 4 9 15,2 9 23 1,-8 6 14-16,-3 10 28 15,2 4 16-15,-13 7 36 0,1 1 20 16,-8-1-3-16,-9-1-13 16,-1-11-42-16,3-4-25 15,3-12-47-15,5-6 331 16</inkml:trace>
  <inkml:trace contextRef="#ctx0" brushRef="#br0" timeOffset="249807.9787">11225 16697 916 0,'0'1'363'0,"9"7"-223"0,6 5-30 0,13 9-29 16,3 7-5-16,9 10-31 16,4 3-11-1,0 5-10-15,1-4-13 16,-9-8-142-16,0-10-316 0</inkml:trace>
  <inkml:trace contextRef="#ctx0" brushRef="#br0" timeOffset="250002.425">11594 16661 879 0,'-6'0'387'16,"-10"3"-207"-16,-9 8-22 16,-15 23-60-16,-8 8-21 0,-8 23-26 15,0 0-16-15,7 0-17 16,10-6-29-1,12-25-105-15,8-6-53 16,12-20-277-16</inkml:trace>
  <inkml:trace contextRef="#ctx0" brushRef="#br0" timeOffset="250325.4949">11622 17133 600 0,'6'-6'258'0,"11"-9"-133"16,2-2-30-16,1-2-13 15,-1 2 3-15,-5 3 23 16,-4 3 22-16,-5 5 34 16,-3 4-15-16,-6 8-37 15,1 9-29-15,-1 13-55 16,1-5-8 0,2-11-12-16,1 0-1 0,1 33-90 15,5-2-140-15</inkml:trace>
  <inkml:trace contextRef="#ctx0" brushRef="#br0" timeOffset="250580.0911">12018 16839 1016 0,'15'-3'400'0,"17"0"-288"16,4 1-32-16,-2 2-45 16,-4 0-14-16,-2 1-123 15,-1 0-242-15</inkml:trace>
  <inkml:trace contextRef="#ctx0" brushRef="#br0" timeOffset="250766.5372">11953 16991 760 0,'0'6'399'0,"0"-3"-94"16,15 4-142-16,9-8-31 15,18 0-37-15,8 3-21 0,-3-1-31 16,-1 0-8-16,-15-2-92 16,-7-2-194-1</inkml:trace>
  <inkml:trace contextRef="#ctx0" brushRef="#br0" timeOffset="252134.6711">12705 16742 926 0,'-20'0'441'16,"-10"0"-196"-16,-11 13-117 15,1 9-45-15,6 18-73 16,6 6-18-16,25 10-16 0,9-1 0 16,26-9 10-1,7-12 4-15,14-20 12 16,6-3 9-16,-6-22 44 16,-6-5 41-16,-19-14 60 15,-12-9 26-15,-22-10-21 16,-11-4-34-16,-9 2-60 15,-6 3-31-15,0 18-33 16,6 12-12-16,4 13-83 16,7 6-96-16</inkml:trace>
  <inkml:trace contextRef="#ctx0" brushRef="#br0" timeOffset="252310.1306">12914 17106 1269 0,'1'0'531'15,"0"-3"-331"-15,2-1-42 16,-3 3-91-16,0 0-112 16</inkml:trace>
  <inkml:trace contextRef="#ctx0" brushRef="#br0" timeOffset="252665.0185">13028 16713 817 0,'8'4'332'0,"3"3"-186"16,14 5-79-16,2 0 14 16,9-2-8-16,4-3-12 15,-4-7-14 1,-4-5-5-16,-11-2-3 0,-7-3 4 16,-12 3-4-16,-2 4-11 15,-9 6-18-15,-6 8-6 16,-2 13-7-16,1 8 2 15,5 12 3-15,5 2-2 16,8 5 0-16,-6-12 4 16,10 1 0-16,2-5 4 15,2-16-41-15,5-2-52 16,-5-19-201-16</inkml:trace>
  <inkml:trace contextRef="#ctx0" brushRef="#br0" timeOffset="252801.9849">13062 16932 579 0,'-1'2'326'16,"-1"2"19"-16,13 2-212 0,7-2-26 16,13 1-22-16,6 0-30 15,7-2-36-15,3 2-19 16,2-2-272-16</inkml:trace>
  <inkml:trace contextRef="#ctx0" brushRef="#br0" timeOffset="253124.964">13397 16755 866 0,'-1'-2'396'0,"-1"0"-140"0,13 2-149 16,11 0-16-16,13-1-16 15,6 0-12 1,4-3-35-16,-5 1-7 0,-11 2-5 15,-8 1-1-15,-10 0 7 16,-4 1 8-16,-7 2 8 16,-5 4-6-16,-6 8-4 15,-2 10-10 1,1 15-11-16,3 6 4 16,5 7-9-16,4 0 1 15,11-8-3-15,2-6 0 16,6-5 3-16,-3-9 4 0,-6-12-6 15,-3-6-25-15,-5-14-157 16,-3-6-125-16</inkml:trace>
  <inkml:trace contextRef="#ctx0" brushRef="#br0" timeOffset="253256.4352">13438 16956 624 0,'-3'-1'347'0,"-2"1"-41"31,5 4-50-31,0-4-37 16,7 2-22-16,23 6-57 15,52 6-38-15,-29-15-61 16,1 2-17-16,-1-5-92 16,0 3-124-16</inkml:trace>
  <inkml:trace contextRef="#ctx0" brushRef="#br0" timeOffset="253773.6718">14102 16762 770 0,'0'-2'437'15,"-3"-2"-99"-15,-12 1-161 16,-5 2-51-16,-10-1-73 0,3 0-13 16,-5 1-28-16,0-1-5 15,4 2-7-15,3 2-7 16,4 4-3-1,4 6-6-15,1 8-8 0,1 5-5 16,1 6 24-16,4 5 5 16,7-3 15-1,3-3 9-15,13-12-16 16,7-8 3-16,10-14 1 16,9-5-1-16,8-2-4 0,2-1-2 15,-1 9 3-15,-2 3 0 16,-12 11 15-16,-8 3 11 15,-18 7 41-15,-13 1 16 16,-18 4 4-16,-13-2-10 0,-19-4-42 16,-2-4-26-1,7-8-75-15</inkml:trace>
  <inkml:trace contextRef="#ctx0" brushRef="#br0" timeOffset="254416.0897">14435 16898 899 0,'12'8'356'15,"10"14"-241"-15,-1 6-2 0,-5 7-18 16,-6 0-15-16,-9-3-20 0,-3-11-5 16,-6-5-9-1,0-9 3-15,6-14-3 0,3-2-6 16,11-18-14-16,7-6-15 0,6-14-13 31,4 4-2-31,-3 1 9 0,-4 10 2 0,-5 21 2 31,-5 9 9-31,-3 23 5 0,-2 9 3 16,-7 11 5-16,-1 3-7 0,-3-7-8 16,2-2-4-1,2-11-3-15,3-10 0 0,4-14 9 16,-2-6 3-16,10-12 0 16,3-7-1-16,4-4-11 31,5 1-5-31,-1 3-10 15,0 10-5-15,-5 15 4 16,-4 11 11-16,-9 11 24 16,-5 1 10-16,-6 2 2 0,-1-2-9 15,-6-7 2-15,5 1-61 16,-1-7-311-16</inkml:trace>
  <inkml:trace contextRef="#ctx0" brushRef="#br0" timeOffset="256043.7681">11169 17680 994 0,'12'11'394'0,"6"5"-265"16,17 16-69-16,5 7 0 15,8 9-29-15,1 0-10 16,-5-2-57-16,-7-7-141 16</inkml:trace>
  <inkml:trace contextRef="#ctx0" brushRef="#br0" timeOffset="256217.9813">11513 17678 1041 0,'-20'7'474'0,"-29"15"-203"16,0 6-77-16,3 15-75 16,0 6-37-16,10-3-51 15,1 1-18-15,3-11-36 16,9-6-64-16,15-10-259 0</inkml:trace>
  <inkml:trace contextRef="#ctx0" brushRef="#br0" timeOffset="256539.7652">11514 17934 1024 0,'10'-12'464'16,"7"-8"-216"-16,13 5-118 15,5 6-28 1,-2 9-52-16,-1 9-18 0,-19 9-3 16,-10 4 4-16,-17 5 3 15,-10 4 1-15,-4-5-13 16,1 0-9-1,12-8-10-15,7-8-5 16,13-3-5-16,10-7 0 0,13-4 2 16,7-4 2-1,4 0 1-15,-1 8 40 0,-6 0-185 16</inkml:trace>
  <inkml:trace contextRef="#ctx0" brushRef="#br0" timeOffset="256767.3713">11980 17712 970 0,'-3'-2'417'0,"7"1"-204"16,11 2-99-16,16-1-61 15,12 5-12-15,7 1-25 16,-3-3-4-16,-11 2-2 16,-6-3-48-16,-9-2-237 0</inkml:trace>
  <inkml:trace contextRef="#ctx0" brushRef="#br0" timeOffset="256918.7435">12002 17879 706 0,'0'3'442'0,"1"4"27"16,10-5-258-16,8-2-31 0,17-1-65 15,7-1-38-15,5 0-50 16,-3-3-9-16</inkml:trace>
  <inkml:trace contextRef="#ctx0" brushRef="#br0" timeOffset="257258.5134">12412 17842 1252 0,'2'1'480'15,"9"2"-335"-15,13 1-37 0,23-2-37 16,10 2-11-16,7-1-32 15,-5 2-6-15,-16 2 5 16,-9-3-62-16,-11-4-201 16</inkml:trace>
  <inkml:trace contextRef="#ctx0" brushRef="#br0" timeOffset="258479.2012">12959 17684 654 0,'-2'-1'375'0,"-3"-2"-41"0,9-1-140 0,12-7-90 16,6 0-32-16,16-2-40 15,6 4-13-15,-1 9-17 16,-3 2-2-16,-12 10-4 16,-10 5 5-16,-17 6 13 15,-5 3 3-15,-16 0 7 16,-2-3-1-16,0-9-5 15,7-4-4 1,15-6-15-16,6-4-5 0,17 0-9 0,4-1-1 16,5 6 5-16,-2 9 1 15,-10 7 10 1,-8 7 15-16,-11 3 35 16,-7 2 9-16,-16 1 1 15,-7-4-5-15,-16-10-12 16,1-9-39-16,4-10-131 15,6-2-90-15</inkml:trace>
  <inkml:trace contextRef="#ctx0" brushRef="#br0" timeOffset="258647.9018">13332 17976 1258 0,'2'-6'594'15,"5"-3"-243"-15,-1-2-109 0,1 4-112 16,0 0-50-16,-1 0-73 16,-2 2-92-16</inkml:trace>
  <inkml:trace contextRef="#ctx0" brushRef="#br0" timeOffset="259122.8968">13586 17642 938 0,'2'3'436'0,"-5"0"-143"16,-8 7-88-16,-1 8-69 15,-8 1-25-15,7 10-61 16,5-1-16-16,10 0-24 16,10-5-3-16,13-2-6 0,8 0 1 15,7-12 4-15,-4 0 2 16,-9-13-30-16,-7-5-43 15,-12-7-124-15,1-3-89 16,-3-3-172-16,-1-1-11 16,0-1 120-16,-2 0 133 15,-3-3 347-15,-3 5 120 0,-2 6 115 16,-2 7-19-16,4 11-91 16,1 9-55-16,0 14-95 15,-3 6-21-15,1 13-47 16,1 3-13-16,2 2-17 15,0-2-7-15,9-10-35 16,1-5-90-16</inkml:trace>
  <inkml:trace contextRef="#ctx0" brushRef="#br0" timeOffset="259577.8022">13988 17646 948 0,'-5'0'489'0,"-5"2"-88"16,-4 4-185-16,0 5-102 15,3 6-32 1,4 3-56-16,7 5-12 16,9-1-9-16,5-4-3 0,7 1-3 15,3-5-2-15,0-2 1 16,3-2 2 0,-4-11-47-16,0-3-47 0,-6-12-132 15,2-4-68-15,-7-6-41 16,-5-1 47-16,-3-4 173 15,-4-1 122-15,-6 2 212 16,4 5 46-16,-2 11 23 16,-3 11-47-16,5 13-105 15,-4 8-33-15,-1 18-55 16,1 2-4-16,6 9-10 16,2 0-10-16,6-7-12 15,4-1-3-15,2-17-101 0</inkml:trace>
  <inkml:trace contextRef="#ctx0" brushRef="#br0" timeOffset="260276.7191">14497 17804 632 0,'4'-5'388'0,"6"-2"-7"0,5 10-188 16,0 13-98-16,-4 8-20 16,-3 10-11-16,-6 1-8 15,-4 1-14-15,2-7-10 16,-6-12-14-16,4-7 0 15,3-12 11-15,2-5 2 16,11-16-2-16,1-5-5 16,3-7-17-16,3-5 6 15,4 10 15 1,-3 6 8-16,2 10 7 0,-5 12 0 0,-4 12-10 16,0 9-6-1,-5 10-1-15,-6 3-6 16,-6 1-5-16,-4 1 0 15,-7-16-1-15,7 0 0 16,0-21 11-16,0-6-2 16,6-7-7-16,1-9-4 0,12-5-15 15,6-3-2-15,7 2 1 16,1 5 0-16,-3 14-3 16,-5 8-1-16,-5 16 8 15,-4 7 9-15,-4 12 14 16,0 1 7-16,-4 0-1 15,3-2 1-15,2-8 0 16,0-6-2-16,2-8-5 16,-2 2-3-16,-6-6-4 15,-1-4 16-15</inkml:trace>
  <inkml:trace contextRef="#ctx0" brushRef="#br0" timeOffset="303881.3814">15577 16763 871 0,'6'-6'404'0,"-2"-6"-185"15,4 9-42-15,-1 11-66 16,-5 12-36-16,2 15-33 16,-3 7-7-16,2 6-9 15,3-4-3-15,0-8 9 16,1-7 10-16,-2-14 4 16,-2 1 1-16,0-6-8 15,4 4-8-15,3 0 7 16,-1-5 1-16,9-9 10 15,4-14 2-15,21-19-5 16,9-16-2-16,21-24-8 16,9-6-5-16,-1-6 15 15,-5 5 5-15,-21 24 4 0,-12 12 4 16,-18 23-16-16,-7 9-5 16,-11 8-13-1,-4 3-1-15,-3 1-11 0,1 0 0 16,-1 0-6-16,0 0-7 15,0 0 0-15,0 0-22 0,0 0-159 16,0 0-13-16</inkml:trace>
  <inkml:trace contextRef="#ctx0" brushRef="#br0" timeOffset="304414.9413">15592 17672 1152 0,'5'5'445'16,"12"11"-318"-16,7 8-28 0,7 12-29 15,6 4-21-15,4 1-26 16,-4-2-6-16,-6-6-6 0,-3-8-25 16,-7-12-191-16,-4-5-293 15</inkml:trace>
  <inkml:trace contextRef="#ctx0" brushRef="#br0" timeOffset="304585.4002">15908 17641 757 0,'-10'-2'462'0,"-14"2"2"16,-3 7-151-16,-7 15-105 15,-3 5-44-15,-2 10-76 0,2 4-26 16,7 2-31 0,2-3-11-16,13-10-12 0,3-11-3 15,8-12-107-15,4-3-104 16</inkml:trace>
  <inkml:trace contextRef="#ctx0" brushRef="#br0" timeOffset="320570.2162">17045 17648 423 0,'9'-6'275'0,"3"-2"10"15,1 6-86-15,-13 14-54 0,-4 9 3 16,-6 14-10-16,-12 3-15 16,-12 7-44-16,-7-4-21 15,-6-12-18-15,7-6 0 16,11-25-5-16,6-13-2 15,10-14-15-15,6-3 1 16,9 0 6 0,8 3 3-16,8 10 10 0,5 9-2 0,6 11-10 15,2 10-3-15,5 10-8 16,-5 5-4-16,-1 11-3 16,-4 2-37-1,-9-1-224 1</inkml:trace>
  <inkml:trace contextRef="#ctx0" brushRef="#br0" timeOffset="320885.468">17176 17816 582 0,'3'-1'253'15,"9"1"-112"-15,-5 6 4 0,1 15 8 16,-2 3-8-16,-1 6-23 0,-5 0-18 0,-1-4-36 31,-2-4-14-31,-4-11 21 16,7-2 18-16,-4-19 1 0,3-4-1 15,7-12-42 1,1-10-21-16,11-4-5 16,6 3-1-16,5 9 0 15,4 7-5-15,3 19-7 16,0 2-2-16,-2 12-4 15,-3 11-1-15,-12 6 0 16,-4 6 27-16,-7-2-192 16,-2-1-282-16</inkml:trace>
  <inkml:trace contextRef="#ctx0" brushRef="#br0" timeOffset="321235.9853">17755 17770 1022 0,'-18'-8'488'0,"-21"-7"-197"15,-1 5-68-15,5 18-104 16,6 7-45-16,9 15-55 16,9 7-10-16,15 0-5 15,6 1-1-15,20-14 4 0,3-10 2 16,11-18 7-16,2-7 6 16,-13-9 29-16,-10-1 11 15,-21 1 2-15,-8 1-10 16,-8 9-103-1,-2 5-118-15</inkml:trace>
  <inkml:trace contextRef="#ctx0" brushRef="#br0" timeOffset="321586.5672">17856 17902 666 0,'8'2'326'0,"19"5"-104"16,8-2-36-16,4 0-23 15,3 0-26-15,-9-5-42 0,-8-2-13 16,-5-8-17 0,-6-2 4-16,-11-7 5 15,-3-1-1-15,-9-7-17 0,-8 2-18 16,-5 0-18-16,-5 7-6 15,-5 13-6-15,-1 5-4 16,2 21-3-16,3 9 0 16,9 15 0-1,11 6 1-15,8 1 1 16,9 1 2-16,7-14 1 16,6-1-1-16,0-10 0 15,0-6 10-15,2-7-167 16,-2-10-191-16</inkml:trace>
  <inkml:trace contextRef="#ctx0" brushRef="#br0" timeOffset="321939.0766">18166 17912 1099 0,'5'-1'456'16,"13"0"-254"-16,8 5-93 16,6 2-47-16,4 1-21 0,-4-3-23 15,-1-8-1-15,-6-9 3 16,-3-4 2-16,-14-11 5 16,-8 2 2-16,-14-1-5 15,-9 1-3-15,-7 10 12 16,-2 3 6-16,1 13 1 15,2 10 2-15,7 17-21 16,3 9-5-16,5 10-4 16,7 8-1-16,7 0-2 15,5-4-3-15,10-10-3 16,1-6-1-16,6-13-15 16,-3-1-43-16,4-12-175 15</inkml:trace>
  <inkml:trace contextRef="#ctx0" brushRef="#br0" timeOffset="322074.4615">18556 17969 1336 0,'3'0'676'0,"3"-6"-144"16,-1 4-414-16,-2 3-45 15,1 0-62-15,-4-1-57 16</inkml:trace>
  <inkml:trace contextRef="#ctx0" brushRef="#br0" timeOffset="322599.5228">17146 16877 947 0,'-12'2'446'15,"-11"5"-169"-15,12 9-166 0,7 5-32 16,13 4-47-16,12 2-19 15,14-5 1-15,5-4 2 16,-2-11 3-16,-4-6 30 16,-14-9 39-1,-7-13 9-15,-11-12 10 0,-2-13-25 16,-10-15-40 0,-2-3-10-16,4-5-18 0,0 6-6 15,12 13-11-15,3 12-5 16,5 24 1-16,5 12-68 15,8 17-233 1</inkml:trace>
  <inkml:trace contextRef="#ctx0" brushRef="#br0" timeOffset="323235.493">17582 16751 976 0,'-10'0'422'0,"-12"2"-223"16,6 8-88-16,8 7-80 15,5 3-26-15,10 3-17 16,9-3 3-16,6-5 12 16,1-3 5-16,-6-10 5 15,-1-2 6-15,-12-4 16 16,-5-2 3-16,-12 2 14 15,-6 2-1-15,-2 10-11 16,-6 4-3-16,2 12-19 16,3 5-8-16,11 1-6 15,11 2-2-15,15-6 1 0,6-5 1 16,9-5 1-16,-1-10 1 16,0-10 1-16,1-5 1 15,-7-9 1-15,0-6 0 16,-6-3 2-16,-4-7 1 15,-4-5 0-15,-1 5 1 16,-2 9 17-16,-3 7 1 16,0 20 5-16,0 10 7 15,-1 15-10-15,2 9-2 16,0 3-7-16,0 0-9 16,2-7-8-16,-2-4-1 15,0-13-3-15,0-7 0 16,3-9-13-16,4-11-10 15,4-7-16-15,2-7-3 16,5-1 5-16,0-3 10 0,-2 1 14 16,-2 8 7-16,-14 7 3 15,-6 11 16-15,-18 17 15 16,-4 5 5-16,-1 11 10 16,3-2-11-16,15-2-17 15,7-3-7-15,16-8-8 16,10 2-3-16,10-5-17 15,5-6-72-15,1 0-421 0</inkml:trace>
  <inkml:trace contextRef="#ctx0" brushRef="#br0" timeOffset="323859.9975">17970 16855 1206 0,'1'-1'467'16,"7"3"-341"-16,3-2-32 16,16 4-61-16,3 0-7 0,11-3-11 15,1 2-3-15,-6-3-4 16,-5-4 1 0,-13-2 7-16,-9 2 8 0,-10-3 4 15,-6 2-2-15,-11 3-8 16,-4 0-6-16,2 7-2 15,-1 9 1-15,6 9 2 16,5 5-4-16,5 9-3 16,5-1-2-16,2-3 1 15,5-4 0-15,9-13 3 16,5-4 4-16,8-12 6 16,4-6 4-16,3-9 2 15,-2-8-2-15,-1-8-5 16,-3-4-4-16,-8-3 1 0,-3 10 14 15,-9 13-2 1,-3 8-1-16,-5 17-3 0,-2 5-10 0,-1 10 0 16,0 3 0-1,1 2-3 1,4-7-3-16,1-6-1 16,-1-4 0-16,2-11 0 15,1 7 1-15,1-9 2 0,1-4 1 16,3-5 0-16,-1-4-1 15,2-7-4-15,1-1 0 16,-5 2-2-16,-3-1-2 16,0 13-1-16,-1 6-2 15,1 9-1-15,1 8 2 0,-3 5 3 0,3 0 2 32,-3-1 2-32,0 1-1 15,-1-6-1-15,1 5-1 16,1-6-10-16,-5-7-39 0,0-5-169 0,-2-6-210 15</inkml:trace>
  <inkml:trace contextRef="#ctx0" brushRef="#br0" timeOffset="324006.9316">18465 16590 1447 0,'-3'-6'631'0,"0"1"-338"15,3 2-97-15,0 3-114 16,0 0-32-16,7 25-31 15,11 41 24 1</inkml:trace>
  <inkml:trace contextRef="#ctx0" brushRef="#br0" timeOffset="364293.7604">11113 6924 151 0,'-1'2'79'0,"0"4"27"15,4-2 35-15,-3-4 42 16,0 0 78-16,0-1 0 15,5 1-32-15,5 0-22 0,33 5-64 16,-19-1-27 0,21-2-59-1,11-3-23-15,27-3-22 0,11 0-13 16,12 2-249-16</inkml:trace>
  <inkml:trace contextRef="#ctx0" brushRef="#br0" timeOffset="364678.8679">12044 6959 571 0,'-4'3'295'0,"-5"-1"-85"15,0 2-36-15,6-1-67 0,4-1-18 16,13-1 1-16,8 0 8 16,19 0 8-16,5-2-10 15,19-3-39-15,10-4-16 16,17-6-15-16,13 4 18 16</inkml:trace>
  <inkml:trace contextRef="#ctx0" brushRef="#br0" timeOffset="365052.7625">12993 6896 630 0,'4'-2'330'0,"5"-2"-58"0,6 1-56 16,17 4-57-16,10 6-3 0,14 5-23 16,12-2-18-1,19 4-10-15,8-4-20 0,7-4-33 16,-8-6-2 0</inkml:trace>
  <inkml:trace contextRef="#ctx0" brushRef="#br0" timeOffset="366110.9967">11378 6629 815 0,'-24'-14'379'0,"-27"-11"-170"0,-1 2-69 16,-4 14-103-16,-3 7-29 16,-5 23-42-16,1 11-15 15,14 21-13-15,14 14 7 16,35 22 25-16,17 7 12 15,34 1 24-15,11-5 1 16,13-22 4-16,6-8 1 0,5-22 71 16,3-15 37-1,8-28 62-15,-3-21 27 16,-15-23 0-16,-16-10-3 16,-41-15-32-16,-17-9-13 15,-35-14-55-15,-19-1-35 0,-23 11-48 16,-12 14-23-16,-6 33-85 15,5 14-86-15</inkml:trace>
  <inkml:trace contextRef="#ctx0" brushRef="#br0" timeOffset="366476.4247">11305 6583 595 0,'-3'-2'377'16,"-10"3"-16"-16,-4 9-146 0,-20 17-120 16,-15 11-44-1,-18 18-36-15,-4 9-9 0,11 7 3 16,10-1-53-16,28-17-203 15</inkml:trace>
  <inkml:trace contextRef="#ctx0" brushRef="#br0" timeOffset="366668.5503">11303 6691 721 0,'-14'6'365'16,"-17"11"-106"0,-1 4-142-16,-2 9-87 0,1 7-19 15,0 6-8-15,4 4-11 16,6-1-278 0</inkml:trace>
  <inkml:trace contextRef="#ctx0" brushRef="#br0" timeOffset="366875.1391">11482 6718 1065 0,'-13'3'462'0,"-16"10"-251"16,-3 2-61-16,-5 13-74 15,-1 5-34-15,-5 11-31 16,-4 4-5-16,-2 3-3 15,-3-6-7-15,8-8-152 16,9-6-147-16</inkml:trace>
  <inkml:trace contextRef="#ctx0" brushRef="#br0" timeOffset="367035.9643">11577 6842 1250 0,'-24'18'528'0,"-35"16"-313"16,-4 7-70-16,-2 6-92 0,3-2-25 0,14 0-25 15,12-3-88 1</inkml:trace>
  <inkml:trace contextRef="#ctx0" brushRef="#br0" timeOffset="367217.6845">11686 6926 613 0,'-11'10'418'0,"-17"12"23"16,-5 5-144-16,-12 11-120 16,-7 1-46-16,-5 10-44 15,0 0-27-15,11-5-4 0,14-2-108 16</inkml:trace>
  <inkml:trace contextRef="#ctx0" brushRef="#br0" timeOffset="368411.4801">11652 7940 683 0,'-26'0'301'0,"-21"0"-150"15,18 0-89-15,32 4-50 0,24 0-6 16,37-2-2-16,29 0 9 15,53 3-1-15,20-4 3 16,59 2 14-16,21 1 4 16,40 2 0-16,20 1-2 15,-5 1-13 1,-14 1-4-16,-54 0 0 16,-34 1-4-16,-56-6 2 15,-25-3-1-15,-39-9 3 0,-15-1 3 16,-31 0 7-16,-11 0 3 15,-14-1 1-15,-7 0-3 16,-3-3-10-16,-6-1-6 0,-2 3-7 16,-3-2 0-16,-3 1-5 15,0-1-4-15,-3 1-23 16,1 0-8-16,2-1-12 0,2 0-1 31,7 2 13-31,2 0-1 16,10 7 0-16,7 4-2 0,16 10-7 15,4 10 5-15,9 17 13 16,-1 5 10-16,-2 4 28 16,-7-1 15-16,-20-13 29 15,-13-8 0-15,-21-13 4 0,-4-4-19 0</inkml:trace>
  <inkml:trace contextRef="#ctx0" brushRef="#br0" timeOffset="368867.6956">11781 7854 660 0,'-18'10'289'0,"-30"15"-148"16,0 6-34-16,0 4-47 16,9-2-22-16,24-4-11 15,14-5 21-15,25-11 54 16,10-3 11-16,11-5-8 15,-4-3-26-15,-7 6-52 16,-5 0-34-16,-4 7-439 16</inkml:trace>
  <inkml:trace contextRef="#ctx0" brushRef="#br0" timeOffset="369218.8086">12394 8246 930 0,'5'-2'412'0,"13"3"-223"15,6 7-58-15,16 20-84 16,6 11-17-16,7 14-9 16,-4 4-4-16,-12-3-17 0,-6-6-42 15,-10-18-84-15,1-5-60 16,-5-16-184-16</inkml:trace>
  <inkml:trace contextRef="#ctx0" brushRef="#br0" timeOffset="369391.6936">12849 8308 1058 0,'-25'12'457'16,"-34"17"-244"-16,-6 5-58 0,-3 6-91 15,1-4-18-15,14-5-34 16,12-4-6-16,19-7-68 16,14-4-90-16</inkml:trace>
  <inkml:trace contextRef="#ctx0" brushRef="#br0" timeOffset="369932.1221">12802 8578 826 0,'6'-5'381'0,"9"-3"-145"16,6-2-42-16,15 13-65 16,0 3-24-16,1 6-51 15,-6 5-6-15,-18 9 0 16,-19 2 0-16,-20 3-4 15,-6-1-7-15,0-5-17 16,13-4-6-16,15-11 18 16,8-5 16-16,25-10 41 15,8-5 13-15,13-3-18 16,4 2-17-16,-9 6-43 16,-2 5-17-16</inkml:trace>
  <inkml:trace contextRef="#ctx0" brushRef="#br0" timeOffset="511739.3354">10714 7475 396 0,'2'-3'244'15,"6"-10"-18"-15,0-1-36 0,0-5-63 16,-2-6-19-16,-3 1-9 16,-5-1 1-16,-11 5 2 15,-4 3-12-15,-8 11-44 16,-6 6-22-16,1 15-36 15,1 8-10-15,10 8-4 16,7 3-1-16,14-2 3 16,10-7 3-16,13-8 5 15,7-6 6-15,5-11 13 16,1-5 7-16,-8-12 16 0,-9-5 8 16,-12-5 22-16,-6-1 10 15,-3 0 16-15,4 3 5 16,-7 10-5-1,1 5-15-15,-10 10-38 0,0 5-19 0,9 14-28 32,-7 5-4-32,12 11 9 15,-2 1 4-15,0 6 13 16,6 1 3-16,-4-3-1 0,6-1 0 0,-2-3-2 16,0-5 2-1,-2-7 4-15,-4-8 1 16,3-6-16-16,-2-6-48 15,0-3-135-15,-1-2-243 0</inkml:trace>
  <inkml:trace contextRef="#ctx0" brushRef="#br0" timeOffset="512188.6432">10859 7577 954 0,'3'-5'397'15,"7"-2"-229"1,1-1-45-16,9-1-47 0,3 3-18 0,0 3-33 15,-1 3-11 1,-8 7-12-16,-3 5 2 16,-12 9 10-16,-5 1 5 15,-5-5 2-15,-3-3-1 0,5-7-1 16,2-1-9 0,8-5-12-16,5-1-4 15,12 0-14-15,4-1 2 16,11 5 3-16,2 6 3 15,-7 3 26-15,-7 6 16 16,-19 0 51-16,-11 2 14 16,-18-2 7-16,-3-6 3 15,-4-11-34-15,1-4-11 0,12-8-29 16,-1 1-17-16,15 4-124 16,6 5-126-16</inkml:trace>
  <inkml:trace contextRef="#ctx0" brushRef="#br1" timeOffset="515433.3199">19140 17891 579 0,'12'13'217'0,"26"4"-120"0,16-5 35 15,31-26 62-15,11-21 4 0,18-23-32 16,3-12-27 0,-15-7-47-16,-11-1-19 15,-39-4-20-15,-24-4 0 16,-36-2-3-16,-18 4-6 0,-15 10-15 16,-3 12-8-16,1 12-11 15,10 7-4-15,12 10-7 16,10 1-2-16,20 8-16 15,14 2-5-15,30 8-7 16,12 3-1-16,4 8 16 16,1 3 3-16,-13 1 12 15,-9 3 2-15,-8-1 5 16,-9-3 4-16,-11-1 15 16,-8-3 8-16,-16-6 4 15,-5-1-2-15,-8-4-14 16,-1 1-9-16,4 4-13 15,5 6-13-15,10 4-21 16,7 6-5-16,19 3 3 0,12 5 10 16,10 0 20-1,-4-8 9-15,-10 4 3 0,-14-5 16 16,-30 0 14-16,-14 4-1 0,-34 4-43 16,-10 4-113-16</inkml:trace>
  <inkml:trace contextRef="#ctx0" brushRef="#br1" timeOffset="516241.4682">20735 16395 800 0,'11'-5'335'16,"27"1"-194"-16,4-3-6 16,6 0-35-16,3 7-33 15,-12 3-42-15,-7 4-7 16,-10 2-20-16,-3 0-56 0,-8-7-186 15,0-2-138-15</inkml:trace>
  <inkml:trace contextRef="#ctx0" brushRef="#br1" timeOffset="516447.1776">21003 16352 363 0,'-11'1'251'0,"-8"9"20"16,1 2-76-16,3 11-88 16,6 7-26-16,2 10-30 15,6 0-15-15,3-4-11 16,8-1-3-16,2-13-10 15,3-1 0-15,9-8-164 16</inkml:trace>
  <inkml:trace contextRef="#ctx0" brushRef="#br1" timeOffset="516671.3229">21272 16398 644 0,'-14'-2'324'0,"-19"2"-97"15,-3 8-80-15,5 14-87 16,2 6-29-16,14 3-39 16,9 1-7-16,15 0 1 15,11-6 14-15,16-11 48 16,8-6 25-16,4-14 36 15,-1-2 29-15,-17-6 28 16,-12-8 7-16,-28-4-14 16,-14-2-31-16,-16 3-73 15,-4 7-32-15,7 10-94 16,8 7-98-16</inkml:trace>
  <inkml:trace contextRef="#ctx0" brushRef="#br1" timeOffset="517448.2524">22033 16474 729 0,'0'-5'357'0,"0"-10"-116"0,-4-1-40 16,-7 3-57-16,-3 1-24 15,-10 7-49-15,-6 5-24 16,0 10-43-16,-1 4-13 15,5 15-19-15,8 3-7 16,13 3 0-16,12 3 0 16,15-11 11-16,6-3 7 0,6-10 12 15,1-8 5 1,-3-12 8-16,-3-4 5 0,-12-7 11 16,-5-2 4-16,-12 5 2 15,-5-2 0-15,-4 4-2 16,-3 5-4-16,1 3-17 15,1 6-10-15,3 12-11 16,2-2 0-16,5 13 12 16,4 2 6-16,2 7 7 15,3 8 1-15,-1 0 3 16,-3 2 0-16,2-2-3 16,0-4-1-16,1-12-45 15,5-3-93-15</inkml:trace>
  <inkml:trace contextRef="#ctx0" brushRef="#br1" timeOffset="517808.7857">22207 16647 723 0,'0'-1'414'0,"0"-2"-42"16,6-5-195-16,16 2-105 16,4-2-31-16,9 0-26 15,-5 6-7-15,-8 2-3 16,-5 1-1-16,-11 6 4 16,-5 2 2-16,-6 1 4 15,-4 3 0-15,2-5-9 16,6-1-8-16,7 1-9 15,5 1-5-15,6 6 4 16,-2 2 5-16,-2 6 19 16,-5 1 13-16,-12-1 31 15,-5-1 13-15,-11-7 5 0,-7-5-2 16,-5-14-25-16,-3-6-6 16,9-4-128-16,6-1-133 15</inkml:trace>
  <inkml:trace contextRef="#ctx0" brushRef="#br1" timeOffset="518391.4287">22922 16400 811 0,'-5'11'361'0,"-5"11"-148"15,-11 14-135-15,-2 8-9 16,1 4-29-16,2-3-19 16,12-13-13-1,6-5-4-15,7-18 13 0,6-8 11 16,1-14 16-16,3-8 9 16,-3-9 4-16,-4-9-5 15,4-1-1 1,-4-1-5-16,-3-1-17 15,-3 9-8-15,1 12-13 0,-3 8-12 16,6 19-17-16,5 9-1 16,7 13-2-16,10 4 7 15,11 4 12-15,6-6 3 16,4-4 3-16,-4-2 3 16,-14-6 3-16,-11-3 10 15,-28-4 18-15,-19-3 4 16,-23 2 6-16,-10 2-9 15,-4-1-19-15,6 2-6 16,15-3-12-16,9-2-22 16,17-3-137-16,11-3-135 0</inkml:trace>
  <inkml:trace contextRef="#ctx0" brushRef="#br1" timeOffset="519125.223">23419 16395 863 0,'-11'-7'415'15,"-12"-6"-150"1,-8 5-60-16,-8 11-81 0,-4 5-38 0,-3 11-53 16,6 8-16-16,18 4-14 15,10 6-4 1,23 3-7-1,11-4 1-15,16-3 1 0,8-5 2 0,3-13 5 16,3-5 4 0,-9-10-54-1,-6-4-54-15,-17-9-148 16,-10-2-95-16,-23-5-40 0,-11 3 104 16,-20 6 244-16,-8-1 134 0,-3 4 144 0,2 5-43 31,15-1-101-31,12 4-42 15,22 1-47-15,9-2 13 0,25 0 13 16,7 1 6 0,13-3 29-16,3-3 2 15,0 2 25-15,-1-5 0 0,-5 0-16 16,-8 3-19-16,-16-4 24 16,-5 4 16-16,-15 1 7 15,-3 2 0-15,-1 5-67 16,0-2-23-16,0 0-21 15,-1 2-3-15,1 15 6 16,1 31 1-16,3-30 0 16,-2-1 2-16,1-6 3 15,-1-3 5-15,-2-7 15 16,-2-2 4-16,-4-8 0 16,1-3-6-16,0-8-15 15,2-6-4-15,1-2-5 0,3-1-3 16,4 6-10-1,4 5-3-15,2 15-4 0,1 3 0 16,6 17 10-16,2 4 3 16,8 11 4-16,4 3 1 15,3-1-1-15,0 1 4 16,0-11 2-16,-4-4 2 16,-3-14 27-16,-3-8 13 15,1-11 14-15,-5-7 4 16,-3-4-15-16,-5-5-8 0,-13-6-28 15,-5 2-46-15,-11 2-186 16,-7 5-248-16</inkml:trace>
  <inkml:trace contextRef="#ctx0" brushRef="#br1" timeOffset="519592.1854">20909 17126 1092 0,'-3'-2'476'16,"2"-2"-267"-1,0 5-59-15,0-1-82 0,0 12-32 16,-5 60-25-16,5-24 1 16,1 1-4-16,3-5-3 15,8-13-111 1,4-7-189-16</inkml:trace>
  <inkml:trace contextRef="#ctx0" brushRef="#br1" timeOffset="519883.9988">21207 17194 830 0,'-7'-6'382'0,"-8"-3"-180"0,0 3-52 16,-2 8-78-16,-4 9-34 16,4 12-38-16,1 6-8 15,9 8-8-15,9 4-3 16,13-5 16-16,6-3 4 0,9-11 20 16,0-8 12-16,-5-11 15 15,-5-1 28-15,-14-6 34 16,-10 0-2-16,-19-3-17 15,-6-3-29-15,-4 2-49 16,5 1-38-16,19 3-241 16</inkml:trace>
  <inkml:trace contextRef="#ctx0" brushRef="#br1" timeOffset="520194.7242">21488 17222 644 0,'-6'-9'358'16,"-13"-4"-73"-16,0 1-48 16,-7 10-108-16,2 6-43 15,5 10-66-15,0 7-20 16,12 9-7-16,9 1 1 15,15 4 7-15,7-1 5 16,7-8 11-16,-1-7 13 16,-2-12 19-16,-1-7 8 0,-7-7 48 15,-7-5 2-15,-12-7-6 16,-11-3-8-16,-6 1-78 16,-7 0-66-16,-1 2-233 15</inkml:trace>
  <inkml:trace contextRef="#ctx0" brushRef="#br1" timeOffset="520548.3362">21667 17373 648 0,'15'0'386'15,"10"1"-59"-15,3-1-109 0,0-1-29 16,2-5-61-16,-5-1-23 16,-4-2-22-16,-5-6-12 0,-11 1-11 15,-3-6-6 1,-11-2-18 0,-3 4-8-16,-12-3-12 15,-3 6-7-15,-6 9-15 0,-4 4-8 0,9 14-13 16,3 8-2-1,9 15 9-15,7 5 5 0,9 13 16 16,6 4 5 0,6 2 0-16,6 1 1 0,-2-4-3 15,0-3-1-15,-1-8-9 16,1-9-107 0</inkml:trace>
  <inkml:trace contextRef="#ctx0" brushRef="#br1" timeOffset="521040.7696">22011 17323 803 0,'-4'0'356'15,"6"6"-162"-15,5 2-60 16,7 5-61-16,10 2 4 15,1-5-10-15,4-2-9 16,0-6-9-16,-5-8-6 16,-5-5-6-16,-4-4 6 15,-11-5 1-15,-5-3-3 0,-12-3-10 16,-8-1-6 0,-9 2-12-16,-2 6-5 15,0 14-14-15,3 6-6 16,6 14-4-16,6 7 3 0,6 10 16 15,9 7 4-15,8 15 10 16,5 5 2-16,6 7 4 16,2 3 3-16,-4-3-1 15,-2-2-6-15,-2-8-19 16,2-8-104-16</inkml:trace>
  <inkml:trace contextRef="#ctx0" brushRef="#br1" timeOffset="521468.28">22499 17306 415 0,'-7'-7'294'15,"-4"-4"14"-15,-4 4-101 16,-4 4-21-16,-4 6-65 15,-3 6-32-15,7 11-56 16,0 2-17-16,12 7-9 0,7-1-1 16,10-8 17-1,10-2 18-15,10-16 28 0,4-4 13 0,-4-12 16 32,-3-5-2-32,-13-2-12 0,-5-6-8 15,-14 2-36-15,-7-1-64 16,-2 7-190-1</inkml:trace>
  <inkml:trace contextRef="#ctx0" brushRef="#br1" timeOffset="521777.4131">22650 17359 687 0,'1'2'368'0,"3"6"-61"16,0 0-126-16,-1 3-55 15,-3-3-27-15,-1 0-19 0,-2-3-5 16,-2-1-7 0,2-4-4-16,-2-8-18 15,2-8-10-15,3-10-16 16,1-1-6-16,6-4-7 0,4 3-6 16,8 4-10-1,4 4-6-15,8 10-1 0,2 6 5 0,2 10 12 31,-8 7 11-31,-6 12 16 0,-9 7 4 16,-11 11 0 0,0 3-6-16,-7-3-46 15,4-5-79-15</inkml:trace>
  <inkml:trace contextRef="#ctx0" brushRef="#br1" timeOffset="522407.6475">23206 17222 627 0,'-10'-3'299'0,"-13"1"-117"16,-4 2-50-16,2 5-66 15,3 3-28-15,8 3-36 16,5 1-13-16,11 0-5 15,8-1 6-15,13 0 10 0,6-3 7 16,3-4 5-16,-2-4 0 16,-9-1 5-1,-9-3 36-15,-12 4 20 0,-8-1 0 16,-18 1 9 0,-7 2-29-16,-4 4-7 15,1 4-2-15,14 3-24 0,4-1-16 16,15 4-13-16,4-2 1 15,12-1 11-15,4 2 11 0,14-5 8 16,3-3 7-16,5-7 13 16,3-4 4-16,-6-9 0 15,-1-3-4-15,-10-4-13 16,-6-2-2-16,-8 2-3 16,-6 0-1-16,-1 10-3 15,-2 2 5-15,-2 7-9 16,0 5-2-16,-9 9-4 15,9 7-9-15,-1 4-1 0,2 4 0 16,8-3 0-16,-6-1-1 16,5-5-37-16,-3-4-52 15,3-11-215-15</inkml:trace>
  <inkml:trace contextRef="#ctx0" brushRef="#br1" timeOffset="522549.1674">23323 16953 1275 0,'0'-1'525'0,"2"3"-352"15,3 6-66-15,-2 15-98 16,2 5-27-16</inkml:trace>
  <inkml:trace contextRef="#ctx0" brushRef="#br1" timeOffset="523908.9107">21432 17842 781 0,'-15'-1'399'15,"-30"-3"-115"-15,-2 5-70 16,-4 9-91-16,4 1-37 16,20 6-50-16,9 3-17 0,17 3-13 0,7 6-6 15,16 3-5-15,5-1-2 32,16-4 2-32,2-8 3 0,-5-9 5 15,-5-5 5-15,-19-5 19 0,-5-7 36 0,-13-3 28 31,-9-1 6-31,-14-7-13 0,-7 4-36 0,0 1-35 32,3-4-31-32,15 9-123 15,4 1-148-15</inkml:trace>
  <inkml:trace contextRef="#ctx0" brushRef="#br1" timeOffset="524072.6726">21394 17922 782 0,'9'-6'410'0,"13"-9"-60"0,13-3-161 16,14 0-78-16,3 3-29 15,1 8-52-15,-7 3-10 16,-12 8-9-16,-10 2-2 16,-11 2-42-16,-9-1-63 15,-5 0-371-15</inkml:trace>
  <inkml:trace contextRef="#ctx0" brushRef="#br1" timeOffset="524253.1682">21571 17890 1089 0,'-2'12'456'0,"0"18"-281"16,2 1-45-16,9 5-71 16,0-2-27-16,3-11-21 15,2-4-8-15,1-8-171 16</inkml:trace>
  <inkml:trace contextRef="#ctx0" brushRef="#br1" timeOffset="524576.85">21957 17910 619 0,'-5'-4'332'15,"-2"-5"-37"-15,-4 0-74 0,-4 1-38 16,0 0-20-16,-4 7-61 16,2 2-30-16,4 10-44 15,3 8-20-15,9 10-14 16,4-2-1-16,10 4 0 15,5-4 2 1,9-14 6-16,3-3 8 16,2-10 39-16,-4-6 18 0,-10-4 46 15,-6-5 12-15,-12-6-11 16,-9 6-12-16,-10-2-49 16,-5 1-16-16,1 4-53 15,7-1-71-15</inkml:trace>
  <inkml:trace contextRef="#ctx0" brushRef="#br1" timeOffset="525051.6333">22503 17816 861 0,'6'-8'423'0,"12"-4"-147"16,9 2-112-16,24 19-79 16,4 8-38-16,6 16-29 31,-2 4-3-31,-18 6-1 0,-7-5-51 16,-10-7-320-16</inkml:trace>
  <inkml:trace contextRef="#ctx0" brushRef="#br1" timeOffset="525257.0081">22870 17781 932 0,'-13'-1'489'0,"-4"-1"-118"16,-4 5-208-16,-4 7-49 16,-4 11-64-16,-10 9-24 15,-4 10-12-15,-1 3-1 0,4 4-5 31,0-3-2-31,12-8 19 16,7-9-78-16,14-12-184 16</inkml:trace>
  <inkml:trace contextRef="#ctx0" brushRef="#br1" timeOffset="525664.3046">23029 17943 881 0,'4'-7'419'15,"9"-3"-185"-15,2-2-36 16,8 12-86-16,3 3-40 16,-3 14-37-16,-3 5 4 15,-15 8 1-15,-7 4-2 0,-12-2-9 16,-5-5-5-16,-1-9-3 16,-1-9 1-16,-1-9 6 15,5 0 1-15,2-5-7 16,3-2-7-16,10-1-10 15,4-8-1-15,13 2 6 16,4 6 3-16,9 0 2 16,1 8 1-16,2 9-5 15,1 1 1-15,-5 7-5 16,3-2 16-16,0-6-113 16</inkml:trace>
  <inkml:trace contextRef="#ctx0" brushRef="#br1" timeOffset="526008.8529">23724 17499 891 0,'-2'-3'501'15,"-2"-5"-145"-15,0 17-166 16,0 7-64-16,4 15-96 15,4 10-11-15,3 7-4 16,3 7-2-16,-1 1-2 16,0-3-45-16</inkml:trace>
  <inkml:trace contextRef="#ctx0" brushRef="#br1" timeOffset="526182.0218">23774 18068 1534 0,'3'-4'661'15,"4"0"-369"-15,2-1-114 16,-2 2-104-16,-3 5-5 16,-4 5-673-16</inkml:trace>
  <inkml:trace contextRef="#ctx0" brushRef="#br0" timeOffset="1.43138E6">12614 8949 434 0,'3'-5'289'15,"-3"-9"22"-15,1 6-22 16,1 5-60-16,-5 1-38 16,3 12-73-16,0 2-37 15,0 11-50-15,0 5-11 0,0 7-11 16,1 0-4-16,5 1 3 15,1-6-33 1,2-8-117-16,-2-6-81 0</inkml:trace>
  <inkml:trace contextRef="#ctx0" brushRef="#br0" timeOffset="1.43158E6">12770 8899 775 0,'-2'0'441'16,"-2"0"-115"-16,1 8-110 16,-1 2-38-16,2 12-77 0,-4 6-17 15,1 8-40-15,5 1-18 16,1 0-15-16,5-4-4 16,4-7-93-16,0-4-114 15</inkml:trace>
  <inkml:trace contextRef="#ctx0" brushRef="#br0" timeOffset="1.43197E6">11988 9560 689 0,'-1'-2'419'15,"-5"2"-64"1,6 0-169-16,0-1-54 0,0 0-87 16,15 0-28-16,62 0-4 15,-24 2-2-15,1 2-39 16,-3 0-97-16</inkml:trace>
  <inkml:trace contextRef="#ctx0" brushRef="#br0" timeOffset="1.43244E6">12352 9456 616 0,'-2'-2'371'16,"1"-1"-43"-16,4-3-128 0,-3 5-102 16,12-2-36-16,52-19-20 15,-23 16-11 1,-1 6-19-16,-2 2-3 0,-13 11-3 15,-10 3 2-15,-15 7 7 16,-8 5 2-16,-12 4 3 16,-2-2 2-16,-4-4-1 15,3-10 0-15,8-6-5 16,4-3-4-16,11-9-17 16,0-3-8-16,8 1-2 15,7-3 3-15,2 7 15 16,5 0 12-16,-4 8 11 15,-5 2 4-15,-12 7 7 32,-3 5-2-32,-14 2 0 0,-4 0 1 15,-6-7-1-15,-2-3-2 16,0-12-9-16,4-2-10 0,9-3-64 0,6 0-49 16,10 2-159-16,5 0-122 31</inkml:trace>
  <inkml:trace contextRef="#ctx0" brushRef="#br0" timeOffset="1.43263E6">12719 9731 999 0,'0'-1'454'0,"1"1"-220"16,-1 0-59-16,0 0-97 15,0 0-31-15,0-1-62 16,0 0-96-16</inkml:trace>
  <inkml:trace contextRef="#ctx0" brushRef="#br0" timeOffset="1.4329E6">12839 9404 848 0,'-3'3'413'0,"-1"2"-143"0,-2 4-133 16,-1 5-37-1,-1 3-37-15,3 3-18 0,3 2-25 16,2-4-9-16,4-2-8 15,0-1 4-15,5-6 3 16,5-1 0-16,4-5 4 16,1 3-5-16,4-3-1 15,0-3-47-15,0-1-225 16</inkml:trace>
  <inkml:trace contextRef="#ctx0" brushRef="#br0" timeOffset="1.43313E6">13012 9413 1050 0,'-3'-3'468'0,"0"0"-239"0,-1 5-67 16,3-2-93-16,0 0-27 16,1 21-28-16,0 35 2 15,2-22-1-15,-2 3-2 0,2 1-6 31,0 0 0-31,0-9 0 0,2-2-21 16,-2-11-109-16,3-6-98 16</inkml:trace>
  <inkml:trace contextRef="#ctx0" brushRef="#br0" timeOffset="1.43342E6">13174 9450 989 0,'-1'0'435'0,"-5"6"-222"0,-4-2-52 16,3 5-82-1,-1 3-20-15,7 1-26 0,0 2-8 16,3-1-9-16,2 0-4 15,5-4-7 1,4-1-1-16,2-2 0 0,2 0-1 16,1-7 4-16,-4-1-7 15,5-3-95-15,3-3-101 16</inkml:trace>
  <inkml:trace contextRef="#ctx0" brushRef="#br0" timeOffset="1.4336E6">13310 9397 800 0,'-3'2'388'0,"-1"2"-151"16,-1 3-62-16,0 4-89 15,6 10-28-15,0 3-28 16,3 5-4-16,1 4-3 0,-3-5-2 31,1 6-5-31,1-4-3 0,2-3 0 0,1-3-39 16,-1-7-188-1</inkml:trace>
  <inkml:trace contextRef="#ctx0" brushRef="#br0" timeOffset="1.43436E6">13625 9552 670 0,'1'0'338'16,"5"4"-61"-16,2 2-127 0,3 8-60 16,1 8-6-16,-9 2-27 15,2 7-6-15,-6-1-13 16,2-4-6-16,1-7-12 15,-3-8-4-15,1-9 8 16,0-5 4-16,5-9 11 16,-1-6 2-16,0-11-10 15,2-2-4-15,-5 1-14 16,6 5-3-16,7 10-8 16,-3 4-2-16,4 11-5 15,-2 0 0-15,-3 9 3 16,-2 1 2-16,1 6 2 15,-1 2 1-15,-2 3 2 16,-1 0 0-16,-2-4 2 0,0 0 0 16,-2-9 3-16,-1-4 3 15,1-8 3 1,0-9-1-16,4-7-5 16,0-4-6-16,4-6-4 0,1 4-3 15,4 4-5-15,2 5 1 16,3 8-4-16,1 4 0 15,0 7 3-15,-4 3-1 16,-2 6 4-16,-2 2 2 16,1 1 3-16,0 1 3 0,-2-2 17 15,1 2 13 1,-6 3 32-16,-4-1 22 0,-3 3 24 16,-4-1-6-16,0 1-25 15,1-3-23-15,0-8-39 16,4-2-6-16,2-7-1 15,1-5-49-15</inkml:trace>
  <inkml:trace contextRef="#ctx0" brushRef="#br0" timeOffset="1.43839E6">16690 10248 461 0,'-3'-13'265'0,"-4"-8"-44"0,0 10-69 0,-3 4-29 15,2 13-52 1,2 6-30-16,1 17-29 16,2 9-7-16,6 16 1 15,0 1 5-15,2-1-6 16,2-7 1-16,-2-17 4 15,3-7 2-15,0-12 18 16,-5-10 14-16,3-14 9 16,0-7 2-16,-3-18-7 15,2-7-10-15,-4-11-8 16,-1-8-3-16,0 0-13 16,0 4-5-16,0 14-9 0,0 11 1 15,1 18 5-15,-1 8-1 16,0 13 3-16,6 13-4 15,3 14-4-15,9 6-1 16,12 11 0 0,3 2 0-16,10 0 1 0,2 1 0 15,-4-10 1-15,-3-2 0 16,-4-16 2-16,-3-12 1 0,-1-13 5 16,-3-14 3-16,-5-19 7 15,-4-6 12 1,-10-17 10-16,-4-1-1 0,-4 5-7 15,-1 7-16 1,-3 22-34-16,-4 10-28 0,-1 18-131 16,0 7-143-16</inkml:trace>
  <inkml:trace contextRef="#ctx0" brushRef="#br0" timeOffset="1.43872E6">17381 10460 602 0,'2'-8'335'16,"1"-7"-73"-16,-1 3-85 0,-2-1-23 0,-5 1-31 16,-2 0-13-16,-8-1-22 15,-4-1-13 1,-7 3-26-16,1 3-14 0,-3 7-22 15,3 5-5-15,5 13-8 16,3 7-3 0,10 5 0-16,8 4 1 15,13-7 1-15,8-4 1 16,10-10 1-16,1-9 2 16,-1-3 3-16,-4-7 0 15,-9-2 10-15,-5-5-44 16,-6-5-158-16,-2-3-148 15</inkml:trace>
  <inkml:trace contextRef="#ctx0" brushRef="#br0" timeOffset="1.43883E6">17376 10235 580 0,'-3'-9'358'0,"-2"-6"-37"16,5 5-137-16,0 2-53 0,1 8-89 16,4 3-12-16,4 7-442 31</inkml:trace>
  <inkml:trace contextRef="#ctx0" brushRef="#br0" timeOffset="1.43902E6">17532 10272 768 0,'0'5'381'0,"-2"10"-127"15,2 5-100-15,1 14-86 0,3 8-23 16,6 9-22-16,-2 0-12 15,-2-1-4 1,-1-9-1-16,-2-8-1 0,1-1 4 16,0-11-99-16,-3-1-76 0</inkml:trace>
  <inkml:trace contextRef="#ctx0" brushRef="#br0" timeOffset="1.43916E6">17578 10550 647 0,'0'0'342'0,"0"1"-124"16,0 3-77-16,0-4-111 16,0 0-25-16,0 0-8 15,17 5-70-15</inkml:trace>
  <inkml:trace contextRef="#ctx0" brushRef="#br0" timeOffset="1.43951E6">17945 10510 502 0,'-1'-10'352'16,"-1"-5"24"-16,-6 3-172 15,-2-7-38-15,-6-2-51 16,-4 5-23-16,-1 0-43 0,1 7-14 16,2 9-27-16,3 2-10 15,5 9-4-15,1 4-2 16,5 4 1-16,3 2 5 15,6-1 2-15,3-8 1 16,6-5 2-16,3-6 2 16,4-8 2-16,1-2-1 15,5-8-1-15,7-2-1 16,-4 2-4-16,4 3 0 16,-8 11-3-16,-4 5 0 0,-3 12 0 15,-8 2 1-15,-4 5 6 16,-6 0 6-16,-5-2 16 15,-4 0 5-15,-2-5 4 16,-1-6-1-16,1-8-29 16,2-2-67-16</inkml:trace>
  <inkml:trace contextRef="#ctx0" brushRef="#br0" timeOffset="1.44056E6">18904 10159 626 0,'-10'-6'315'16,"-14"-1"-83"-16,-9 2-46 15,-11 5-59-15,0 2-21 16,2 7-48-16,0 4-14 15,9 11-22-15,4 7-10 16,12 14-9-16,12 10-3 0,12 5 0 16,5-1-2-16,16-10 1 15,7-10-2 1,21-14 0-16,16-8 1 16,7-10-83-16,-4-3-51 0,-11-10-89 0,-15-2-19 31,-17-3 73-31,-4-4 52 15,-15 0 101-15,-3 1 57 16,-10 1 87-16,-4 3 25 16,-3 2 25-16,-6-5-27 15,-3 0-49-15,-1-2-18 0,-1 0-30 16,2 5-9 0,2 3-28-16,2 8-11 0,-1 9-12 15,-1 4-7-15,7 12-8 16,3-4 2-16,4 1 6 15,11 1 4-15,4-13 12 16,1-1 4-16,9-9 3 16,-3-2 2-16,1-7 2 15,0-4-1-15,-5-3 0 16,-3-5-2-16,-5 3 0 16,0 1-1-16,-7 7 1 15,-2 2-1-15,-3 5 4 16,-3 3-3-16,-2 3-1 15,4 9-2-15,2 2-6 0,2-1 0 16,7 0-1 0,-1-5 1-16,9 0 2 0,1 0 2 15,6-2 2-15,2-3 2 16,-1-7 1-16,1 0 1 16,-3-7 0-16,0 1 0 15,-6-3-2-15,-2-3 2 0,-5 1 2 16,-4-1 0-16,-4 3 0 15,-4 4-1-15,-7 7-6 16,1 5-2-16,3 8-3 16,5 5 0-16,5 4 0 15,5-2-1-15,0 3 1 16,4 1 0 0,2-5 0-16,-1-3 4 0,4-7-195 15</inkml:trace>
  <inkml:trace contextRef="#ctx0" brushRef="#br0" timeOffset="1.44119E6">19545 10546 558 0,'0'5'304'16,"1"7"-57"-16,7-10-92 0,6-1-19 16,3-11-28-16,5-4-18 15,1-10-38-15,1-5-12 16,5-6-15-16,-6-4-4 0,0-5-3 16,-4-2 0-1,-12-1-1-15,-1 1 0 16,-10 4-4-16,-5 4 0 15,-8 14 5-15,-5 4 3 0,-5 11-2 16,2 8-3 0,3 7-17-16,2 8-6 0,8 12-4 15,6 9 2-15,8 12 4 16,10 7 2-16,8 4 2 16,3-1 0-16,6-4 1 15,2-5-1-15,5-11 1 16,1-6 0-16,6-9 0 15,-3-7 0-15,-3-5 0 0,-2-4-4 16,-2-7 0 0,-2-3 0-16,-3-10 3 15,2 4 2-15,-12-3 6 0,-1-2 3 16,-12 4 6-16,-5-3 1 0,-11 1-4 16,-4 4-1-1,-3 1-4-15,-4 0-2 16,5 2 1-16,-1 3-2 0,0 5-5 15,9 4-2 1,1 10-4-16,3 1 0 16,8 4 3-16,-1-3 3 0,8-7 1 15,5 0 2 1,10-7 1-16,1-3 1 0,4-2-22 16,1-5-93-16</inkml:trace>
  <inkml:trace contextRef="#ctx0" brushRef="#br0" timeOffset="1.4417E6">20224 10504 639 0,'7'0'380'16,"4"0"-79"-16,4 7-107 15,-2 2-43-15,-1 7-66 16,-3 4-14-16,-7-1-17 0,-1 4-8 16,-2-7-11-16,0-1-4 0,1-6-14 15,0-6 0 1,3-5 4 0,2-4 2-16,-5 5-1 15,0 0-3-15,4-17-11 16,40-28-3-16,-27 29-5 0,-2 4 0 15,4 11-4 1,-4-2 0-16,-1 10 0 0,-2 1 1 16,-8-2 2-16,2 2 0 15,-6-3 1-15,2 8 1 16,-2-4 1-16,-1 1 2 0,2-2-1 16,-1-1 0-16,0-3-1 15,5-3 0-15,-5-1 0 16,0 0 0-16,0 0-1 15,1 0-1-15,8-6-1 16,28-24-1-16,-23 28-3 16,-8 2 1-16,-1 10 1 15,-1 3 0-15,-4 1 3 16,-1 2-1-16,7-4 8 16,0-2-63-16,9-2-201 15,6-1-213-15</inkml:trace>
  <inkml:trace contextRef="#ctx0" brushRef="#br0" timeOffset="1.44222E6">20747 10282 1158 0,'-1'-4'494'16,"-2"-8"-255"-16,0 7-49 15,2 3-72-15,-1 2-32 0,1 0-60 16,1 0-16-16,0 21-9 16,4 43 1-16,3-18 3 15,0 2-1-15,1-4 1 16,-2-6 0-16,-1-9 0 15,-2-10-1-15,-3-6 3 16,0-1 1-16,-1-11 5 16,1 1 5-16,0-4 1 0,0 1-2 15,0-1-9-15,3-6-6 16,1-3-4-16,44-30-2 16,-26 39-2-1,1 1-1-15,3 6 1 0,-2 4 0 16,-3 5 1-1,-4 1 0-15,-10 0 2 16,-5 1-1-16,-3 0 2 16,-4 1 2-16,-3 1 0 0,-3-5 1 15,-3-1 2-15,-2-4 3 16,-3-3 2 0,-4-4-1-16,1-5-2 0,4 2-3 15,1 2-34-15,4 0-38 16,5 3-81-16,0 3-85 15</inkml:trace>
</inkml:ink>
</file>

<file path=ppt/ink/ink5.xml><?xml version="1.0" encoding="utf-8"?>
<inkml:ink xmlns:inkml="http://www.w3.org/2003/InkML">
  <inkml:definitions>
    <inkml:context xml:id="ctx0">
      <inkml:inkSource xml:id="inkSrc0">
        <inkml:traceFormat>
          <inkml:channel name="X" type="integer" max="29376" units="cm"/>
          <inkml:channel name="Y" type="integer" max="16524" units="cm"/>
          <inkml:channel name="F" type="integer" max="4095" units="dev"/>
          <inkml:channel name="T" type="integer" max="2.14748E9" units="dev"/>
        </inkml:traceFormat>
        <inkml:channelProperties>
          <inkml:channelProperty channel="X" name="resolution" value="1000.20428" units="1/cm"/>
          <inkml:channelProperty channel="Y" name="resolution" value="1000.24213" units="1/cm"/>
          <inkml:channelProperty channel="F" name="resolution" value="0" units="1/dev"/>
          <inkml:channelProperty channel="T" name="resolution" value="1" units="1/dev"/>
        </inkml:channelProperties>
      </inkml:inkSource>
      <inkml:timestamp xml:id="ts0" timeString="2023-11-29T09:22:32.520"/>
    </inkml:context>
    <inkml:brush xml:id="br0">
      <inkml:brushProperty name="width" value="0.05292" units="cm"/>
      <inkml:brushProperty name="height" value="0.05292" units="cm"/>
      <inkml:brushProperty name="color" value="#FF0000"/>
    </inkml:brush>
  </inkml:definitions>
  <inkml:trace contextRef="#ctx0" brushRef="#br0">22847 14047 1005 0,'-3'-2'413'0,"1"10"-249"0,2 14-50 16,-8 33-33-16,1 23 5 15,-14 36 1-15,9 18 6 16,4 14-18-16,-3-8-16 15,20-13-14 1,-9-19-11-16,11-28-11 16,3-17 0-16,0-20-6 0,3-10-18 0,-6-15-235 15</inkml:trace>
  <inkml:trace contextRef="#ctx0" brushRef="#br0" timeOffset="618.2617">22749 15220 730 0,'0'-2'395'15,"-4"-6"-38"-15,32 2-231 16,16-1-15-16,42 0-18 16,23 4-4-16,29 3-29 15,14 2-17-15,1 2-17 16,-4 1-7-16,-28-2-6 16,-20-2 3-16,-36-5-26 15,-15-1-30-15,-27-8-59 16,-13 1-27-16,-24-5 8 0,-9-1 27 15,-10 1 54 1,-2 0 25-16,5 4 24 0,2 0 5 16,6-2 22-16,2 1 11 15,10 0 0-15,4 4-4 16,10 0-14-16,10 3-5 16,11 9 0-16,1 5 6 0,6 9 1 15,3 7 3-15,-9 4 16 16,-6 4 18-16,-20 12 24 15,-16-1 2-15,-13 1-11 16,3 1-21-16,-3-10-28 16,2-7-9-16,11-13-62 15,3-9-115-15</inkml:trace>
  <inkml:trace contextRef="#ctx0" brushRef="#br0" timeOffset="1106.2069">23819 15654 600 0,'-3'3'406'0,"0"9"47"16,3 4-164-16,-1 10-123 0,4 7-40 15,-2 8-59-15,4 2-19 16,-2-1-24-16,3-1-3 15,2-12-9-15,-2-8-33 16,2-6-168 0,-6-8-195-16</inkml:trace>
  <inkml:trace contextRef="#ctx0" brushRef="#br0" timeOffset="1257.3916">23656 15815 852 0,'30'-9'468'0,"20"-8"-116"16,16 5-152-16,12 4-49 16,-2 13-93-16,-2 5-35 0,-13 5-103 15,-16-1-324 1</inkml:trace>
  <inkml:trace contextRef="#ctx0" brushRef="#br0" timeOffset="1898.2232">22874 14130 806 0,'-18'4'334'0,"-22"15"-171"16,-5 5-59-16,-6 9-47 0,6 2-7 16,15-2-34-16,7-3-10 15,16-12-11-15,6-5 1 16,4-14 20-16,9-10 20 16,9-17 23-16,4-5 7 15,7-15-1-15,3 2-4 0,10 10-5 16,-13-4 5-1,-3 17-6-15,-5 5-13 0,-15 8-12 16,5 14-12-16,1 14-11 16,0 8 0-16,6 7-3 15,4 6 0-15,5-4-24 16,5-3-100 0</inkml:trace>
  <inkml:trace contextRef="#ctx0" brushRef="#br0" timeOffset="2159.8052">23370 13727 1393 0,'0'0'566'0,"-3"5"-369"15,2 4-57-15,-3 19-69 0,2 7-19 16,2 17-16-16,1 8-9 16,-1-3-9-1,3-8-6-15,-1-11-2 16,2-10-2-16,0-8-35 0,3-4-73 16,-1-5-207-1</inkml:trace>
  <inkml:trace contextRef="#ctx0" brushRef="#br0" timeOffset="2324.3493">23119 14019 980 0,'6'3'444'0,"20"1"-155"0,11-4-52 16,24-4-17-16,8-6-37 15,7-2-79-15,-2 2-37 16,-10-5-39-16,-6 6-6 15,-17-5-149-15</inkml:trace>
</inkml:ink>
</file>

<file path=ppt/ink/ink6.xml><?xml version="1.0" encoding="utf-8"?>
<inkml:ink xmlns:inkml="http://www.w3.org/2003/InkML">
  <inkml:definitions>
    <inkml:context xml:id="ctx0">
      <inkml:inkSource xml:id="inkSrc0">
        <inkml:traceFormat>
          <inkml:channel name="X" type="integer" max="29376" units="cm"/>
          <inkml:channel name="Y" type="integer" max="16524" units="cm"/>
          <inkml:channel name="F" type="integer" max="4095" units="dev"/>
          <inkml:channel name="T" type="integer" max="2.14748E9" units="dev"/>
        </inkml:traceFormat>
        <inkml:channelProperties>
          <inkml:channelProperty channel="X" name="resolution" value="1000.20428" units="1/cm"/>
          <inkml:channelProperty channel="Y" name="resolution" value="1000.24213" units="1/cm"/>
          <inkml:channelProperty channel="F" name="resolution" value="0" units="1/dev"/>
          <inkml:channelProperty channel="T" name="resolution" value="1" units="1/dev"/>
        </inkml:channelProperties>
      </inkml:inkSource>
      <inkml:timestamp xml:id="ts0" timeString="2023-11-29T09:22:57.506"/>
    </inkml:context>
    <inkml:brush xml:id="br0">
      <inkml:brushProperty name="width" value="0.05292" units="cm"/>
      <inkml:brushProperty name="height" value="0.05292" units="cm"/>
      <inkml:brushProperty name="color" value="#FF0000"/>
    </inkml:brush>
  </inkml:definitions>
  <inkml:trace contextRef="#ctx0" brushRef="#br0">21986 4100 152 0,'-17'0'51'0</inkml:trace>
  <inkml:trace contextRef="#ctx0" brushRef="#br0" timeOffset="547.9963">21650 4095 508 0,'-11'1'298'0,"-15"3"-30"15,3-1-32-15,9-1-56 16,6 2-30-16,11-2-37 16,7-1-9-16,18-1-21 15,14-1-5-15,32-1-18 0,11-4-15 16,33-1-17-16,17 0-2 16,8-2-8-16,10 4-2 15,-23 0-5-15,-17 0 0 16,-30 3-2-16,-18-1 0 15,-22 5-2-15,-16-1 0 16,-13 0-1 0,-4 1 0-16,-5-1 0 0,1 2 1 15,-3-2 0-15,-3-1-1 16,0-1-3 0,0-1-3-16,-1 1-8 15,0 0-1-15,-6 0 2 16,-15-1 3-16,-31-13 6 15,29 4 4-15,3-7 2 16,2-5 0-16,0 0-3 16,4-1 0-16,6 10-6 15,2 6-6-15,8 8-9 16,8 7-1-16,13 6 1 16,6 7 4-16,10 5 11 15,-1 4 1-15,-6 0 9 16,-9-5 11-16,-13 4 24 0,-4-6 13 15,-13-4 32-15,-4 2 3 16,-11-6-13-16,-5 1-9 16,0-5-35-16,0-3 4 15,9-7-159-15,6-3-60 16</inkml:trace>
  <inkml:trace contextRef="#ctx0" brushRef="#br0" timeOffset="1016.7378">22945 2780 905 0,'-4'-5'427'0,"1"-7"-171"15,3 8-39-15,2 3-88 16,0 1-42-16,-2 0-63 0,0 0-23 15,3 25-9 1,7 44 2-16,-10-22 5 16,1 6 1-16,-3 1-117 15,1-6-106-15</inkml:trace>
  <inkml:trace contextRef="#ctx0" brushRef="#br0" timeOffset="1227.2719">22948 3313 648 0,'-2'7'362'0,"-4"14"-61"0,-1 6-102 15,0 5-103-15,4 6-33 16,-1-2-39-16,3 2-11 15,2-5 1-15,1-5-12 16,0 1-188-16</inkml:trace>
  <inkml:trace contextRef="#ctx0" brushRef="#br0" timeOffset="1383.9267">22953 3731 1030 0,'-3'11'470'0,"-3"10"-221"0,-1 11-127 16,1 5-33-16,1 10-39 16,2 1-7-16,5-7-8 15,2-6 11-15</inkml:trace>
  <inkml:trace contextRef="#ctx0" brushRef="#br0" timeOffset="1986.5067">22618 4530 706 0,'-2'15'343'16,"-2"13"-143"-16,0 12-67 0,1 6-27 0,1 1-29 15,2-1 2-15,3-8-1 16,1-8 12-16,-1-15 33 15,-2-9 21-15,1-18 2 16,-2-7-8-16,0-12-43 16,-2-6-34-16,-9-7-24 15,-1-1-9-15,-2-2-10 16,-1-1-6-16,7 13-14 16,4 5-9-16,8 10-9 15,6 7-4 1,13 10-1-16,8 2 2 0,19 3 5 15,7 5-33-15,2 1-135 16,0 1-95-16</inkml:trace>
  <inkml:trace contextRef="#ctx0" brushRef="#br0" timeOffset="2174.5816">22562 4716 612 0,'-2'2'382'0,"2"1"35"31,9-3-215-31,23 1-116 0,11-1-17 0,16 0-41 31,4 0-36-31</inkml:trace>
  <inkml:trace contextRef="#ctx0" brushRef="#br0" timeOffset="2464.5499">22824 4985 585 0,'-1'-3'360'15,"-1"-8"-17"-15,2-3-121 16,5-1-95-16,1-5-28 16,3-6-25-16,-2 3-7 15,2 4 8-15,-4 4 0 0,-3 13-25 16,-2 5-8-16,-5 16-28 16,5 11-11-16,-2 10 2 15,1-1 2-15,3-5 0 16,-3-6 0-1,3-13-37-15,4 1-70 0</inkml:trace>
  <inkml:trace contextRef="#ctx0" brushRef="#br0" timeOffset="2807.8878">22924 4899 793 0,'5'-6'406'16,"7"-7"-125"-16,2 3-101 15,9 6-99-15,-1 3-32 16,-1 6-31-16,-4 4-8 16,-12 5-1-16,-6 2-2 15,-16 4 2-15,-2 4 4 0,0-7-3 16,8-2-2-16,11-2-2 15,9-11 1-15,13 1 0 16,4-1 1-16,6-2-3 16,-2 1-2-1,-11 5 16-15,-7-2 14 0,-18 4 31 16,-12 3 8-16,-15-3-11 16,-3 1-11-16,7-3-67 15,5-2-120-15</inkml:trace>
  <inkml:trace contextRef="#ctx0" brushRef="#br0" timeOffset="3057.615">23136 4971 686 0,'6'-2'448'0,"7"2"5"16,7 6-259-16,5 10-62 16,3 8-79-16,1-2-25 15,-9 0-15-15,-8 0-3 16,-3-6 9-16,-8-2-49 16,2-6-147-16,-3-8-129 15</inkml:trace>
  <inkml:trace contextRef="#ctx0" brushRef="#br0" timeOffset="3173.4228">23364 4968 805 0,'-2'-1'462'0,"-9"1"-69"16,-7 3-92-16,-6 14-133 15,-11 4-44-15,-4 6-65 16,2 4-20-16,4-2-57 16,10-4-114-16</inkml:trace>
  <inkml:trace contextRef="#ctx0" brushRef="#br0" timeOffset="3823.0718">22979 4376 809 0,'-2'0'418'0,"-3"-1"-132"16,2-1-77-16,3 2-100 0,0 0-36 16,21 1-36-16,44 7-4 15,-13-2-10 1,4 1-8-16,-6 0-5 0,-1 0-1 16,-15-3 4-16,-9-3 5 15,-16-3 11-15,-7-5 0 16,-10-3-6-16,-1-2-4 15,0-2-11-15,-2 2-3 16,5 2-5-16,3 2-8 0,3 11-17 16,7 2-5-16,2 10-3 15,4 7 4-15,-9 9 33 16,-4 1 17-16,-1-1 35 16,-7-5 11-16,-1-4-3 15,-7-5-9 1,-13-10-13-16,-4-2-81 15</inkml:trace>
  <inkml:trace contextRef="#ctx0" brushRef="#br0" timeOffset="4843.2122">21881 2587 686 0,'-2'-2'376'0,"7"-2"-69"15,0 1-136-15,-5 3-102 16,22 0-25-16,46 6-21 0,-21-2-6 15</inkml:trace>
  <inkml:trace contextRef="#ctx0" brushRef="#br0" timeOffset="5067.3245">22392 2584 940 0,'6'3'395'0,"12"2"-182"0,7-1-91 16,14 0-27-16,1-3-21 15,2-2-18-15,-1 0-83 16</inkml:trace>
  <inkml:trace contextRef="#ctx0" brushRef="#br0" timeOffset="5505.7106">21414 2659 492 0,'5'-4'296'0,"10"4"0"16,11 0-159-16,14 0-93 16,9 1-9-16,8-1-249 15</inkml:trace>
  <inkml:trace contextRef="#ctx0" brushRef="#br0" timeOffset="5919.2585">21459 2491 742 0,'0'0'383'0,"-5"6"-118"16,4 11-102-16,3 28-110 16,-2 19-20-16,1 42-11 15,-2 16-9-15,-7 22-2 16,-1 5 0-16,-8-6-3 15,5-8 34-15,3-18 25 16,-3-9 6-16,8-23 10 16,-3-8-31-16,3-19-21 15,3-9-5-15,0-23-3 16,0-11-14-16,-1-19-149 16,-2-13-281-16</inkml:trace>
  <inkml:trace contextRef="#ctx0" brushRef="#br0" timeOffset="6481.2856">21402 3943 354 0,'0'-4'259'0,"0"2"3"0,1-3-20 15,-1 4-7-15,0 0-27 16,0 0-10-16,0 1-36 16,0 0-25-16,3 16-34 15,-2 42-25-15,-4-24-41 16,-3 6-8-16,1-1-17 15,2-1-3-15,1-8-33 16,6-7-82-16</inkml:trace>
  <inkml:trace contextRef="#ctx0" brushRef="#br0" timeOffset="7047.1401">21437 2611 880 0,'-8'5'387'0,"-12"5"-192"16,-2 8-34-16,-7 7-57 16,-4 4-23-1,2 8-36-15,3-4-13 0,11-3-14 0,6-6-6 16,11-15 1-16,3-6 9 16,11-18 11-16,5-5 4 15,10-16-1-15,6-3-6 16,-4-2-10-1,0-1-2-15,-9 9 0 0,-6 4 11 16,-5 13 22-16,-5 4-2 16,0 15-7-16,-1 10-13 15,4 19-23-15,2 7 2 16,8 11 1-16,6 1 0 0,4-8-57 31,2-9-106-31</inkml:trace>
  <inkml:trace contextRef="#ctx0" brushRef="#br0" timeOffset="7596.5004">20495 2333 718 0,'-1'10'337'16,"0"5"-112"-16,-3 12-119 16,-2 7-11-16,2 1-18 15,-1-1-17-15,-1-8-17 16,4-4-1-16,2-9-8 15,0-5 24-15,5-14 19 16,-5-5 5-16,0-10 1 16,-1-9-25-16,-2-9-12 15,3-2-4-15,-1-6-9 16,1 5-5-16,1 5-14 16,5 3-6-1,6 9-8-15,0 4-4 16,7 5-13-16,4 4-1 0,8 6 0 0,8 2-7 15,8 6-136 1,-1 4-130-16</inkml:trace>
  <inkml:trace contextRef="#ctx0" brushRef="#br0" timeOffset="7808.759">20460 2434 847 0,'7'-1'387'16,"1"-1"-152"-16,18-2-153 16,2-3-29-16,13 2-30 0,4 2 7 15,-8 5-191-15</inkml:trace>
  <inkml:trace contextRef="#ctx0" brushRef="#br0" timeOffset="8104.3836">20616 2619 659 0,'-1'-2'331'15,"2"-3"-98"-15,2 1-82 0,-3 3-69 16,0-1-18-16,8-3-21 16,9-1-8-16,24-39 14 15,-31 27 10 1,-3 6 28-16,-3 3 10 0,-4 6-20 16,-1 8-15-16,-3 7-35 15,3 4-14-15,0 14-9 16,0 4 1-16,2 1 0 15,0 0 25-15,6-11-144 16,1-7-142-16</inkml:trace>
  <inkml:trace contextRef="#ctx0" brushRef="#br0">20773 2593 839 0,'5'-5'417'0,"7"-6"-134"16,9 4-173-16,4 1-35 0,-2 6-50 16,0 3-11-16,-11 7-3 15,-11-1 0-15,-3 8 3 16,-8 3 0-1,-5-6 1-15,4 1-1 16,6-8-6-16,5-6-2 16,12-4-3-16,5 0-3 0,2-2 0 15,-2 1-3-15,-2 7 3 16,-6 5 14-16,-11 10 26 16,-6 3 8-16,-17 7 5 0,-8-3-9 15,-3-7-7 1,3-8-42-16,16-12-159 15,11-6-166-15</inkml:trace>
  <inkml:trace contextRef="#ctx0" brushRef="#br0" timeOffset="8882.4041">20956 2762 1223 0,'-1'8'476'16,"-3"7"-340"-16,4 4-51 16,7-1-52-16,3 0-12 15,8-6-6-15,-4-7 3 16,-3-9 7-16,1-5 3 0,-5-8 2 15,3 2-2-15,-1 0-7 16,-4 1-5-16,-2 8-16 16,-3 6-3-16,0 19-6 15,-2 6-1-15,-1 15 6 16,-1 5 0-16,0 6 2 16,-1-1 2-16,-3-8 27 15,-2-4 29-15,-10-13 56 16,-2-6 20-16,-8-15 0 15,1-7-25-15,3-13-52 16,-1-3-23-16,10-7-50 16,1-4-48-16,14 0-174 15,7-3-454-15</inkml:trace>
  <inkml:trace contextRef="#ctx0" brushRef="#br0" timeOffset="9516.7696">20489 2107 764 0,'-1'0'392'0,"1"-3"-138"16,1 1-90-16,-1 2-86 0,22 0-28 16,55 3-8-16,-11 4-4 15,9-1-13-15,0 1-6 16,-13 2-4-16,-12-2-4 15,-25-5-10-15,-8-4-3 16,-12-8-16-16,-5-7 3 16,0-2 9-16,-5-2 5 0,-2-1 9 15,4 7 0 1,-5 7 1-16,1 3-5 0,7 10-4 16,-1 2 0-16,5 4-3 15,4 3 3 1,5 4 2-16,2-1 6 0,-10 0 45 15,4 4 26-15,-9-3 56 16,-6 2 21-16,-3 1-17 16,-5-3-23-16,3-3-50 15,-3-2-12-15,2-3 318 16</inkml:trace>
  <inkml:trace contextRef="#ctx0" brushRef="#br0" timeOffset="14967.5398">23632 1589 920 0,'0'-2'394'0,"0"-2"-224"15,0 25-88-15,2 20-27 0,-1 50-19 16,-1 22 4-16,-4 21-13 16,-7-1-3-16,1-18-4 15,3-13 2-15,7-26-9 16,7-13-4-16,13-30-114 0,4-12-154 15</inkml:trace>
  <inkml:trace contextRef="#ctx0" brushRef="#br0" timeOffset="15205.6069">23632 2516 831 0,'4'0'388'16,"8"0"-65"-16,24 5-228 15,12 0-9-15,24 2 2 16,7-4-21-16,9 1-31 16,10 2-9-16,-7-1-11 15,-7 1-9-15,-21 1-42 0,-18 0-47 16,-22-2-198-16,-10-1-170 15</inkml:trace>
  <inkml:trace contextRef="#ctx0" brushRef="#br0" timeOffset="15366.6177">24326 2519 229 0,'2'-5'180'16,"9"-10"72"-16,0 6-13 0,5 7-13 16,-3-2-9-16,0 10-43 15,-2 3-33 1,2 8-22-16,-1 2-8 0,-5 4-17 15,-7 5-6-15,-13 0-27 16,-4-1-17-16,6-6-67 16,2-7-111-16</inkml:trace>
  <inkml:trace contextRef="#ctx0" brushRef="#br0" timeOffset="15700.7777">24651 2551 1046 0,'2'-1'424'0,"2"-2"-267"16,-1 3-43-16,-3 0-31 16,0 0-16-16,7 17-11 15,13 44-7 1,-17-11-15-16,-3 3-5 16,0 1-13-16,-1-1-3 0,-1-14 32 15,3-4-90-15,5-16-163 16,-4-11-200-16</inkml:trace>
  <inkml:trace contextRef="#ctx0" brushRef="#br0" timeOffset="15825.2281">24568 2732 707 0,'6'-1'403'0,"5"-2"-46"16,18 2-194-16,10-1-27 0,13 4-61 15,0 1-24-15,-5 2-34 16,-3-1-20-16</inkml:trace>
  <inkml:trace contextRef="#ctx0" brushRef="#br0" timeOffset="16491.2456">23615 1560 982 0,'-5'3'373'0,"-10"9"-268"15,-5 5-47-15,-7 15-20 0,-3 2-9 16,0 2-15-16,7-3 0 16,10-13-5-1,1-7-2-15,12-11 7 0,2-6 2 16,8-13 10-16,11-7 12 16,4-8 12-16,3-2 11 15,-2 6 13-15,-3 3-5 16,0 13-23-16,0 10-16 15,1 11-27-15,1 9-5 0,-2 10 3 16,-1 2 2-16,0 1-29 16,-3-2-55-16</inkml:trace>
  <inkml:trace contextRef="#ctx0" brushRef="#br0" timeOffset="16746.7756">24076 1362 967 0,'-1'8'403'16,"-2"14"-223"-16,2 9-61 15,1 3-33-15,6 7-29 16,0-6-34-16,2-2-7 15,-3-2-6-15,-3-11 3 16,-2-3-85-16,-5-9-110 16</inkml:trace>
  <inkml:trace contextRef="#ctx0" brushRef="#br0" timeOffset="16938.5775">23854 1513 526 0,'0'-2'338'0,"0"-3"-17"0,13 5-75 16,9 3-32-16,18-4-45 15,9-1-27-15,18 0-46 16,3 0-11 0,-9 4-12-16,-5 2-7 0,-20-1-8 15,-10 2 4-15,-14-3-11 16,-6 1-5-16,-4-3-14 16,-2-5-8-16,0 4-55 15,0 0-77-15</inkml:trace>
  <inkml:trace contextRef="#ctx0" brushRef="#br0" timeOffset="35113.5067">1753 8347 861 0,'-6'-3'396'0,"-1"-1"-163"0,21 3-157 15,7 1-23-15,34 1-31 0,16 2 2 16,17 1-13 0,8 0-4-16,-11 2 1 0,-22 1 1 15,-12 2 5 1,-14 5 2-1,-30 8 11-15,-4 6 6 0,-38 17 2 16,-17 3-2-16,-22 12-14 16,-9 5-6-16,-3-2-4 15,3-3 0-15,21-12-1 16,12-8-3-16,28-15-2 16,13-2-2-16,19-5 0 15,19 2 3-15,33-8 2 16,13-1 0-16,15-10 2 15,-4-1 0-15,-15-1 1 0,-7-8 1 16,-15-7-91 0,-9 0-121-16</inkml:trace>
  <inkml:trace contextRef="#ctx0" brushRef="#br0" timeOffset="35288.792">1815 8679 760 0,'16'-6'391'16,"15"-5"-5"-16,35 2-360 15,18 1-12-15,18 3-8 16,0 6-2-16,-5 6-179 16</inkml:trace>
  <inkml:trace contextRef="#ctx0" brushRef="#br0" timeOffset="35585.1285">2427 8751 586 0,'12'6'304'16,"7"9"-66"-16,1 6-58 15,-4 11-17-15,-11 0-18 16,-4 1-31-16,-1-4-23 15,-3-12-44-15,2-4-9 16,1-13 0-16,4-10-2 16,6-10-13-16,5-9-11 15,7 0-17-15,0 1-4 16,2 12 2-16,0 7 2 16,-4 14 1-16,-2 8 5 15,-6 14 9-15,-3 3 1 0,-1 0 0 16,1 1-3-1,3-7-119-15</inkml:trace>
  <inkml:trace contextRef="#ctx0" brushRef="#br0" timeOffset="36363.8844">2783 8828 957 0,'0'-7'397'0,"7"-7"-216"0,21 2-121 15,15 4-16 1,15 2-27-16,-1 6-15 16,-3 0 3-16,-9-1 2 15,-15-2 8-15,-3 0 7 0,-19-1 23 16,-8 0 5 0,-12 0 0-16,-6-2 2 15,-4 11-16-15,-1-1-11 0,1 16-20 16,1 5-12-16,14 10-14 15,1 4 2 1,12 3-30-16,9 1-42 16,7-10-62-16,14-6-2 0,12-9 39 15,4-8 46-15,8-11 67 16,-2-5 4-16,-8-11 6 16,-1-4 3-16,-19-1 5 0,-10-2 33 31,-14 1 70-31,-6 0 19 0,-9 0 27 15,-7-2-13-15,-12 2-47 16,-6 2-16 0,-3 3-38-16,6 8-26 0,2 9-43 0,6 4-14 15,10 12-14 1,2 2 4-16,14 10 14 16,6-1 8-16,11 2 17 0,6-3 3 15,7-7 2 1,2-4 3-16,5-5 2 15,-6-7 1-15,-5-3 2 16,-7-6 2-16,-8-6 8 16,-6 1 2-16,-5 0 4 15,-3 5-4-15,-8 5-15 16,-1 5-4-16,3 8-9 16,0 1-2-16,10 6 3 15,6-4 0-15,5-1 5 16,5-2 1-16,3-9 7 15,0-1 1-15,-1-5 22 0,-1-6 3 16,-4 0 3-16,-1-5 0 16,-3-3-18-16,-4-3 0 15,-7-7-88-15,-5-3-64 16,-12-5-105-16,-1-1-18 16,-5-2 87-16,0-2 79 15,6 3 158-15,1 0 59 0,6 12 81 16,5 10 10-16,-2 8-33 15,5 8-49-15,-1 5-89 16,2 4-29-16,10 13 167 16</inkml:trace>
  <inkml:trace contextRef="#ctx0" brushRef="#br0" timeOffset="36750.1809">3715 8755 873 0,'-1'-1'409'0,"1"2"-173"15,0 17-100-15,7 27-100 16,4 15-3-16,1 23 1 15,0 4-3-15,-1 10-5 0,-4 2-2 16,-3-2-10 0,0-11-55-16,-16-26-63 15,12-15-99-15</inkml:trace>
  <inkml:trace contextRef="#ctx0" brushRef="#br0" timeOffset="36915.4723">3724 9085 942 0,'4'0'351'16,"2"-4"-234"-1,22-2-115-15,14 4-10 0,21-6-16 16,9 0-130 0</inkml:trace>
  <inkml:trace contextRef="#ctx0" brushRef="#br0" timeOffset="37207.6405">4320 8833 677 0,'-19'-4'413'0,"-21"-7"0"16,-2 3-142-1,-4 5-101-15,4 2-37 0,17 3-74 0,4 3-34 16,17 5-38 0,8 5-8-1,14 1 4-15,8 1 8 0,12-4 0 16,-8-6 0-16,6-7-2 15,-4-1 1-15,-14 0 9 16,2-4 2-16,-26 2 1 16,-9 4 0-16,-15 6-1 15,-2 6 7-15,2 8 11 16,3 0 0-16,17 0-7 16,8-1-6-16,18-2-7 15,8-6 0-15,18-2 3 16,6-9-1-16,7-8-68 15,3-6-109-15</inkml:trace>
  <inkml:trace contextRef="#ctx0" brushRef="#br0" timeOffset="37595.1472">4916 8751 1097 0,'1'5'401'0,"10"15"-310"16,-3 4-37-16,7 12 8 15,-3-2 2-15,1-6-2 16,1-7-1-16,2-16-2 0,4-5 4 16,-1-12-1-1,-3-7-5-15,1-4-23 0,-6-6-7 16,-5 3-83-16,0 0-90 15</inkml:trace>
  <inkml:trace contextRef="#ctx0" brushRef="#br0" timeOffset="37864.9332">5494 8829 1143 0,'-8'12'497'0,"-20"11"-271"15,-1 4-58-15,-9-9-84 16,-2-4-25-16,3-6-28 16,-5-8-5-16,9-9-26 15,5-4-14-15,9-5-16 16,7-3-8-16,17 0 0 16,-2 1 1-16,19 2 4 15,7 9 7-15,7 11 23 16,9 12 11-16,-4 15 15 15,-6 6 6-15,-9 7-1 16,0-2-2-16,-10-6-24 16,3-3-46-16</inkml:trace>
  <inkml:trace contextRef="#ctx0" brushRef="#br0" timeOffset="38186.3175">6300 8544 783 0,'4'29'295'0,"2"20"-201"0,0 32-49 16,-5 14 9-16,-2 5-6 15,-3-3-5-15,0-14-222 16</inkml:trace>
  <inkml:trace contextRef="#ctx0" brushRef="#br0" timeOffset="38514.5488">6139 8514 796 0,'27'-29'412'15,"22"-19"-154"-15,11 21-106 0,4 12-42 16,-12 24-74-16,-10 11-14 15,-21 10-2-15,-16 7-3 16,-24 4-5-16,-10 3-3 16,-7-6-2-16,3-7 2 15,22-13-14-15,7-14-6 16,24-5-12-16,10-5-3 16,13 1 12-16,4 1 5 15,5 6 5-15,0 5 2 0,-12 11 6 16,-10 0 15-16,-29 6 39 15,-13 4 8-15,-26 3 4 16,-7 3-10-16,-2-9-29 16,0-7-11-16,17-12-92 15,12-7-63-15,12-6-249 16</inkml:trace>
  <inkml:trace contextRef="#ctx0" brushRef="#br0" timeOffset="38814.6824">6719 8897 501 0,'6'4'335'16,"9"10"4"-16,1-5-79 16,4-5-99-16,4-1-32 15,2-10-36-15,1-4-11 16,-2-6-25-16,-6-7-8 16,-10-5-7-16,-4 1-3 15,-12-4-1-15,-7-2-5 16,-15 8-17-1,-7 1-16-15,-4 20-26 0,-2 10-12 16,7 21-6 0,6 8 6-16,14 14 14 0,5 6 10 15,16 6 7-15,9-1 2 16,11-3 3-16,4-9 1 0,2-6 1 16,0-6 2-1,-5-9-40-15,2-4-71 16</inkml:trace>
  <inkml:trace contextRef="#ctx0" brushRef="#br0" timeOffset="39242.3776">7210 8890 865 0,'-2'-18'406'0,"-6"-16"-159"0,0 0-45 15,-8 8-59-15,-2 5-29 16,-7 13-53 0,-1 6-21-16,-2 5-32 15,1 6-10-15,10 11-12 16,0 1-2-16,12 5 2 16,5 3 2-16,12-7 11 15,11-1 1-15,9-14 1 16,8-5 0-16,4-10 0 0,0-5 1 15,-5-5 5-15,-10-5 4 16,-14 2 7-16,-10 0 3 16,-11 9-3-16,-4 4 7 15,-4 10-7-15,6 7-6 16,0 7-6-16,8 4-8 0,5 4-3 16,7-1 2-1,12-1 3-15,0-5 1 16,4-10 6-16,-3-4 4 15,-9-7 7-15,-2-6 2 16,-6-3-1-16,0-2 0 0,-4-3-78 16,-4-1-111-16</inkml:trace>
  <inkml:trace contextRef="#ctx0" brushRef="#br0" timeOffset="39374.5358">7312 8507 1205 0,'-4'-14'540'0,"0"-9"-256"0,0 5-68 15,4 15-116-15,4 7-40 16,2 12-57 0,4 9-49-16,4 13-237 0</inkml:trace>
  <inkml:trace contextRef="#ctx0" brushRef="#br0" timeOffset="39592.0152">7541 8606 1294 0,'-1'-3'559'16,"0"3"-328"-16,1 10-82 15,2 20-106-15,5 17-21 0,6 27-6 16,3 15-2 0,-2 11-6-16,-4-3 0 0,-6-14 1 15,-3-11-2-15,2-21 5 16,2-10-21-1,1-24-81-15,2-11-75 0</inkml:trace>
  <inkml:trace contextRef="#ctx0" brushRef="#br0" timeOffset="39760.0488">7620 8946 857 0,'-2'-3'468'0,"20"-9"-66"15,6 0-250-15,20 1-118 0,11-3-20 16,-8 7-7-16,2 2-26 16,-2-2-154-16,-2 1-152 15</inkml:trace>
  <inkml:trace contextRef="#ctx0" brushRef="#br0" timeOffset="40035.8275">8103 8709 828 0,'-11'-9'452'0,"-18"-12"-92"0,1 1-69 15,-7 8-102-15,4 0-57 16,13 10-90-16,4 2-34 16,7 7-32-16,4 2-5 15,7 2 11-15,5 2 9 16,11 3 7-16,2-3 1 16,-4-2-1-16,-1-3 1 0,-9-3-9 15,-6 0-1 1,-8 2 0-16,-8 2 0 0,-3 5 7 15,-1-1 1-15,9 6 4 16,5-2 2-16,13 3 6 16,8-2-1-16,10-3 1 15,4-1-1-15,-7-6-1 16,6-4 0-16,-1-9-101 16,2-8-199-16</inkml:trace>
  <inkml:trace contextRef="#ctx0" brushRef="#br0" timeOffset="40715.8685">8665 8603 730 0,'7'-5'318'0,"11"-4"-166"15,6 5-31-15,8 6-23 16,4 6-30-16,8 8-32 15,-4-5-8-15,-1 7-16 16,-3-7 0-16,-15-5 6 16,-3 1 5-16,-16-7 2 15,-4 0-2-15,-13 0-11 16,-8 0-6-16,-1 0-7 0,0 4-5 16,9 4-5-16,3 5-6 15,5 8 11-15,3 3 6 16,4 6 10-16,5 0 10 15,11-6-1 1,3-4 0-16,3-15 10 0,2-8 7 16,1-14 3-16,2-6-1 15,-2-6-7-15,-2 1-9 16,-3 4-10-16,-2 5-14 16,-5 8 16-16,-1 3 2 15,-4 10 11-15,-4 5 18 16,1 11-10-16,-3 4 4 0,-3 2 0 15,1 0-6 1,-2-4-9-16,2-5-5 16,2-10 4-16,5-6 2 0,7-13 1 15,4-5 0-15,8-4-12 16,1-2-5-16,5 9-8 16,-3 4-1-16,-4 12-2 0,-5 8-1 15,-11 12 3 1,-2 12 1-16,-3 7 29 0,-6 3-47 15</inkml:trace>
  <inkml:trace contextRef="#ctx0" brushRef="#br0" timeOffset="41384.7153">10136 8635 1042 0,'-16'-2'452'0,"-20"1"-248"15,0 7-63-15,3 16-85 16,7 9-30-16,15 17-28 0,13 2 1 16,15 2 0-1,16-4 2-15,15-15 7 0,1-17 2 16,3-19 9 0,-14-16 10-16,-16-22 26 0,-6-6 15 15,-16-16 10-15,-9-2-4 16,-12-3-19-1,-9-4-18-15,6 1-20 0,8 1-12 16,16 12-23 0,11 11-10-16,19 19-8 0,5 10 34 15,6 18-157-15,0 10-102 0</inkml:trace>
  <inkml:trace contextRef="#ctx0" brushRef="#br0" timeOffset="41663.2535">10470 8674 798 0,'-3'7'388'0,"0"12"-133"16,-2 4-103-16,1 12-67 0,4 6-35 15,4-1-32 1,7 0-7-16,8-14-1 15,6-4-2-15,14-15 47 0,0-10 33 16,0-11 38 0,-6-9 15-16,-10-7-33 0,-9-2-30 15,-8 2-40-15,-7-1-14 16,-13 6-132-16,-2 4-130 16</inkml:trace>
  <inkml:trace contextRef="#ctx0" brushRef="#br0" timeOffset="41789.6722">10544 8487 1143 0,'0'-5'553'16,"-1"-6"-204"-1,0 3-228-15,3 5-66 0,7 9-82 16,1 4-83-16</inkml:trace>
  <inkml:trace contextRef="#ctx0" brushRef="#br0" timeOffset="41992.768">10745 8708 796 0,'7'9'399'0,"5"10"-122"15,-1 6-81-15,5 6-97 0,-3 2-25 16,0-3-38-16,3-2-12 0,-4-12-5 16,-1-8 7-1,1-10 20 1,3-11 5-16,3-12 4 0,1-5-5 15,-1-6-22-15,-3 0 18 16,-6 7-162 0,-2 6-187-16</inkml:trace>
  <inkml:trace contextRef="#ctx0" brushRef="#br0" timeOffset="42321.2586">11424 8732 1114 0,'-8'2'440'15,"-13"6"-300"-15,-3 5-45 0,-6 9-59 16,-2 4-9-16,0 1-16 16,-1-1 1-16,0-13 4 15,1-8 1-15,2-17-9 16,2-6-4-16,12-7-6 15,7-2-6-15,15 3-5 16,9 1 4-16,13 4 9 16,2 11 6-16,2 10 17 15,1 9 3-15,-10 15 7 16,-5 6 6-16,-3 7 1 16,-3 2-5-16,-1-4-14 15,3-3 6-15,-2-10-135 16,4-8-233-16</inkml:trace>
  <inkml:trace contextRef="#ctx0" brushRef="#br0" timeOffset="42592.1895">11542 8587 1142 0,'1'6'474'0,"1"8"-236"16,2 27-160-16,3 14-26 0,3 25-1 16,3 7-8-1,-1 1-19-15,-3-8-4 16,-2-15-5-16,-4-10-2 0,0-13-10 15,1-11-29-15,-1-16-155 16</inkml:trace>
  <inkml:trace contextRef="#ctx0" brushRef="#br0" timeOffset="42999.186">11572 8966 899 0,'-4'-4'519'15,"3"-6"-44"-15,3 3-299 16,20-1-115-16,6 0-39 16,11 2-14-16,4-3-3 15,-12-4-1 1,-1-3 1-16,-6-2 3 0,-4-3 1 16,-3 9-4-16,-4 7-3 15,-10 10 1-15,1 10 1 16,-7 12 7-16,0 4 2 0,1 1-1 15,0-2-1 1,4-10-4-16,3-6 1 0,1-14 7 16,2-4 0-1,7-7 1-15,1-8 0 0,4-8-7 0,2-6-2 16,1-2-4 0,2 2-1-16,3 13-5 15,0 8-1-15,-4 14 15 16,-2 8 19-16,-9 15 43 0,0 8 17 15,-8 5-1 1,-2-1-15-16,-3-4-34 16,-4-9 7-16,-4-7-84 0</inkml:trace>
  <inkml:trace contextRef="#ctx0" brushRef="#br0" timeOffset="43715.0542">3796 10053 1086 0,'-3'1'446'15,"-4"15"-269"-15,3 18-88 16,3 38-65-16,1 21-5 16,4 22-2-1,2-2-6-15,-1-13 0 0,-3-15 1 16,-1-28 3 0,0-11 2-16,-1-29 7 0,0-7 10 0,-1-20 0 15,-1-12-2 1,-5-20-12-16,-6-7-18 15,4-7-31-15,-4-13-4 16,-1-7-1-16,5-9 5 16,0-4 26-16,3 8 3 15,7 15-3-15,4 12 14 16,0 18 23-16,4 12 1 0,6 12-4 16,8 9-15-16,19 8-22 15,10 2-3-15,13 6 6 0,2-2 3 16,4-3-71-1,2-2-86-15</inkml:trace>
  <inkml:trace contextRef="#ctx0" brushRef="#br0" timeOffset="43956.4998">3779 10478 1285 0,'23'-1'470'16,"32"1"-370"-16,6-2-27 15,6 1-23-15,-3 0-12 16,-10 1-48-16,-3 0-204 15</inkml:trace>
  <inkml:trace contextRef="#ctx0" brushRef="#br0" timeOffset="45357.9075">4287 10862 501 0,'2'-7'342'16,"3"-3"-10"-16,-3-7-133 15,-1-4-29-15,-10 0-50 16,-6 2-18-16,-10 1-17 16,-7 8-19-16,-1 5-33 15,2 5-13-15,2 11-25 16,-1 4-12-16,14 10-15 16,4 4-2-16,14 3 5 15,10-1 10-15,10-11 14 16,6-7 3-16,7-13 2 0,1-8 2 15,0-10 3-15,-4-3 3 16,-11 1 4-16,-1 0 3 16,-10 5-1-16,-3 5-1 15,-5 6 11-15,-2 5-2 16,-4 14 1-16,-1 5 0 16,-1 16-17-16,4 3 0 15,2 5-5-15,0 0 2 0,3-4 3 16,-1-5 2-16,-1-8 0 15,0-5 1-15,1-9-1 16,4-4-8-16,3-6-197 16</inkml:trace>
  <inkml:trace contextRef="#ctx0" brushRef="#br0" timeOffset="45825.399">4437 11089 884 0,'9'-3'442'0,"3"-5"-157"0,7 1-135 16,2 1-43-16,2 4-62 16,6 2-17-16,-6 6-16 15,-3 2 1-15,-8 7 2 16,-12 2 0-16,-13 3-4 16,-3 2-2-16,-1-1-4 15,3-2-1-15,7-5-11 16,6-4-4-16,5-4-2 15,6 1 1-15,9 4 9 16,1 1 1-16,1 7 2 16,-5 3 0-16,-15 3 41 15,-6 2 25-15,-21-1 36 16,-3-5 9-16,-8-10-28 16,0-10-19-16,13-14-39 15,3-6-13-15,18-3-88 0,5 0-58 16,6 5-270-16</inkml:trace>
  <inkml:trace contextRef="#ctx0" brushRef="#br0" timeOffset="46725.361">3754 9784 1015 0,'0'0'439'0,"-2"-2"-267"16,2 2-65-16,0 0-73 15,14 0-29-15,72 4-2 16,-21-4 2-16,21 0-1 16,-1 0-1-16,-7 0 1 0,0-2 1 15,-28-3 6-15,-12-2 3 16,-22-1 12-16,-9-2 4 16,-8 1-2-16,-6-2-2 15,-4-3-12-15,0 2-3 16,2 3-7-16,2 3-5 15,7 4-17-15,1 2-6 16,6 2-2-16,-7-2 4 0,0 0 15 16,4 4 6-16,10 14 6 15,25 32 14-15,-36-31 19 16,-1 0 8-16,-9-5 25 16,1-3 7-16,-1-7-3 15,-3-5-3-15,0-10-22 16,-2-4-19-16,-1-1-18 15,2 1-6-15,2 6-8 16,2 2-4-16,0 6-2 16,-1 0 0-16,1 1 5 15,-4 0 2-15,2-5 2 16,3-2 0-16,4 0-5 16,3-2-7-16,6 2-7 15,5 4-4-15,7 6 1 0,4 9 5 16,9 4 7-16,-1 3 4 15,-9 0 4-15,-3-2 36 16,-15-1-142-16,-4-4-352 16</inkml:trace>
  <inkml:trace contextRef="#ctx0" brushRef="#br0" timeOffset="50850.4235">4969 10503 474 0,'0'-2'291'0,"8"2"30"15,6 6-136-15,18-6-78 16,13 1-17-16,15-3-53 15,7-1-12-15,3 1-62 16,-7-1-92-16</inkml:trace>
  <inkml:trace contextRef="#ctx0" brushRef="#br0" timeOffset="51075.2246">5028 10626 660 0,'-6'1'325'0,"-1"3"-114"15,10 1-44-15,12 1-21 16,16 3-5-16,15-2 16 16,11-2-12-16,14-2-57 15,-3-3-16-15,-7 0-82 16,-8 0-47-16</inkml:trace>
  <inkml:trace contextRef="#ctx0" brushRef="#br0" timeOffset="52469.2796">5992 10182 831 0,'-1'-4'410'0,"-4"-1"-186"15,3 8-46 1,-2 24-98-16,1 13-35 0,0 34-11 16,2 15-5-16,0 8-8 15,0-1-3-15,3-11-1 16,-1-14 0-16,8-19-44 0,2-15-67 15,2-27-275-15</inkml:trace>
  <inkml:trace contextRef="#ctx0" brushRef="#br0" timeOffset="52636.2052">5910 10157 577 0,'15'-14'311'0,"13"-14"-84"16,8 5-47-16,15 7-87 15,5 5-38-15,21 5-39 16,2 6-10-16,-3 8-26 16,-5 6-113-16</inkml:trace>
  <inkml:trace contextRef="#ctx0" brushRef="#br0" timeOffset="52833.634">5985 10526 608 0,'1'0'339'15,"12"-4"2"-15,9 2-241 0,26 2-75 16,9-2-3-16,8 2-9 15,3 4-55-15</inkml:trace>
  <inkml:trace contextRef="#ctx0" brushRef="#br0" timeOffset="53127.1864">6294 10804 634 0,'0'-2'337'0,"4"-3"-75"15,1-3-72-15,4-10-79 16,6 0-29-16,1-5-37 16,1-3-3-16,-2 6 12 0,-4 2 7 15,-4 13-28-15,-2 7-14 16,-3 14-23-16,-2 9-14 15,-1 12 15-15,1 8 4 16,-1 5 3-16,2 1 2 16,2-5-47-16,2-9-90 15</inkml:trace>
  <inkml:trace contextRef="#ctx0" brushRef="#br0" timeOffset="53481.5464">6468 10718 867 0,'3'-10'381'16,"11"-4"-178"-16,15 0-115 0,4 4-27 15,17 5-33-15,-5 4-17 16,-8 4-12-1,-6 7-3-15,-21 2 3 0,-10 2 3 16,-18 5 7-16,-4-1 6 16,-1-2 0-16,6-3-4 15,12-6-10 1,6-4-1-16,18 1-1 16,4 0 5-16,9 6 10 0,4 3-2 15,-4 8 18-15,-8 1 14 16,-12 10 23-16,-13 1 15 15,-26-3-3-15,-6-2-11 16,-16-15-34-16,2-7-71 0</inkml:trace>
  <inkml:trace contextRef="#ctx0" brushRef="#br0" timeOffset="54039.5926">6013 9932 720 0,'1'2'263'16,"13"6"-186"-16,10 2-23 0,23-6 18 16,6-3-8-1,-26 0-25 1,-1 1-11-16,92-5-10 0,-4-6 1 0,-14 0-11 16,-60-5-6-1,-23-7-8-15,-10 5-4 0,-13-5 10 16,-5 2 5-16,1 7 6 15,-2 4-3-15,9 8-1 16,0 12 2-16,4 10 14 16,7 6 13-16,0 6 19 15,2-3 3-15,-2-3-9 16,-5-4-7-16,-3-9-13 16,-2 0 2-16</inkml:trace>
  <inkml:trace contextRef="#ctx0" brushRef="#br0" timeOffset="54425.5139">7372 10308 994 0,'0'10'364'16,"-1"24"-264"0,1 13-40-16,2 19 2 0,1 3-4 15,2 0-21 1,1-5-6-16,-4-9-5 16,2-6-30-16,-2-15-266 0</inkml:trace>
  <inkml:trace contextRef="#ctx0" brushRef="#br0" timeOffset="54582.7688">7149 10586 1138 0,'15'0'467'16,"26"0"-287"-16,13 0-36 15,16-4-58-15,6 1-29 16,-1-2-33-16,-3-1-96 0</inkml:trace>
  <inkml:trace contextRef="#ctx0" brushRef="#br0" timeOffset="55057.4744">8160 10145 625 0,'-5'8'313'15,"-2"11"-5"-15,-6 25-243 0,0 20 4 16,2 27 27-16,-3 10 7 16,6 3-27-16,1-8-12 15,5-16-20-15,3-13-8 16,7-28-12-16,1-12 14 16,6-29 34-16,-1-16 8 15,-1-23 7-15,-2-11-13 0,-7-17-32 16,-4-1-9-16,-11-20-10 15,-7-11-5 1,-3-6-6-16,3 7-6 0,7 29-10 16,10 22-6-16,10 24-16 15,-2 9-7-15,20 9-14 16,11 7 0-16,16 2 11 16,16 3 9-16,14 2-38 15,3 0-50-15</inkml:trace>
  <inkml:trace contextRef="#ctx0" brushRef="#br0" timeOffset="55283.3557">8145 10535 807 0,'4'-1'402'0,"5"-2"-72"16,35-5-234-16,12-2-28 15,25 0-31-15,7 2-20 0,-6 4-44 16,-4 4-110-16</inkml:trace>
  <inkml:trace contextRef="#ctx0" brushRef="#br0" timeOffset="55623.0111">8472 10813 1034 0,'-4'-3'453'0,"3"-2"-225"16,14-5-140-16,7 2-25 15,17-1-31-15,7 2-5 16,5 7-14-16,-4 3-7 16,-12 9-10-16,-12 8 4 0,-25 11 17 15,-13 2 6-15,-23 8 9 16,-9-1-5-16,3-8-12 16,8-2-4-16,22-14-8 15,11-7-2-15,18-7 9 16,8-3 2-16,14 2 6 15,7 1 0 1,-1-1-11-16,1 4-2 0,-9-5-100 16,-3-2-100-16</inkml:trace>
  <inkml:trace contextRef="#ctx0" brushRef="#br0" timeOffset="55968.8879">8799 10795 1098 0,'10'-5'450'16,"8"-3"-287"-16,6 2-53 16,14 8-71-16,-1 4-16 0,0 3-16 15,-5 4-6-15,-16 2 0 16,-9 1 2-16,-14 4 5 15,-6-1 3-15,0 0 0 16,0-3-5-16,13-5-6 16,8-3-2-16,13-2-2 15,5 0 1 1,4-2 0-16,-1 7 0 0,-13 4-3 16,-10 4 3-16,-21 9 24 15,-15-4 10-15,-15-2 12 16,-1-6 0-16,2-10-88 15,11-5-374-15</inkml:trace>
  <inkml:trace contextRef="#ctx0" brushRef="#br0" timeOffset="56550.6946">8050 9926 766 0,'1'4'315'0,"5"-2"-161"31,22 4-84-31,19 2-8 0,31 1-5 0,13-2-15 16,17 0-15-16,3 1-1 16,-16-5 0-16,-14 5 0 15,-30-8 1 1,-21-1 3 0,-24-8-13-16,-6-6-5 15,-16-6-8-15,-4-7-1 0,4-4 0 16,0 0-2-16,10 9-10 15,6 6-11-15,7 12-13 16,6 6 7-16,7 19 20 16,4 6 23-16,-6 15 63 15,-7 3 27-15,-9-3 52 16,-8-2 4-16,-7-11-10 16,-2-7-20-16,-8-13-52 15,5-7 5-15,-3-7 97 16</inkml:trace>
  <inkml:trace contextRef="#ctx0" brushRef="#br0" timeOffset="72727.6338">1935 11826 545 0,'0'1'264'0,"-9"13"-57"0,-2 17-52 16,-11 22-69-16,-5 7 4 16,2 13-42-16,0-4-18 15,10-8-13-15,5-8-3 16,10-22-6-16,7-11 3 15,9-25 7-15,6-14 0 16,5-23 6-16,2-7 1 16,-5-11 1-16,-5-4 0 15,-6 1-5-15,-5 1-5 16,-3 14 6-16,1 10 15 16,-6 20-2-16,-2 12-9 0,2 20-22 15,3 14-18 1,13 17-1-16,9 5 10 0,12 7 2 15,5-2 1-15,10-7 2 16,3-1 0-16,-3-10 2 16,-3-8 1-16,-17-8 4 15,-14-2 5-15,-22-9 17 16,-15-1 4-16,-24 2 4 16,-13-6-4-16,-8 2-13 15,3-2-4-15,4-7-2 16,12-5-3-16,14-4-11 15,6-1-34-15,21 4-101 0,9 1-71 16</inkml:trace>
  <inkml:trace contextRef="#ctx0" brushRef="#br0" timeOffset="73190.4219">2632 12193 918 0,'-5'-8'397'0,"-12"-11"-208"15,2 0-30-15,-4-1-50 16,-4 5-22-16,-3 6-39 16,-6 3-12-1,-2 6-23-15,0 6-14 0,4 10-12 16,8 6-4-16,14 10 1 0,10-2 4 15,20-1 5-15,7-4 1 16,12-9 3-16,1-5 1 16,-6-11 3-1,1-4 5-15,-15-9 10 0,-4-2 4 16,-7-6 6-16,-8-2-1 0,-3 2-3 16,-3 3-4-16,-4 6-12 31,0 6-10-31,4 9-18 15,1 5-2-15,6 10 1 0,1 4 8 16,7 1 9-16,6-2 3 16,10-10 3-16,7-3 11 0,6-8 10 15,1-8 34 1,-7-8 36-16,-7-2 3 16,-14-5 10-1,-10 0-34-15,-14 4-59 0,-6 2-88 0</inkml:trace>
  <inkml:trace contextRef="#ctx0" brushRef="#br0" timeOffset="73520.9623">2841 11936 915 0,'-1'-15'469'0,"4"-19"-104"15,13 2-155-15,21 2-98 0,6 6-36 0,8 16-53 31,-1 10-17-31,-5 30-6 0,-3 18 0 16,-18 22 3 0,-9 8 2-16,-17 0 4 15,-2-4 0-15,3-8-1 16,2-7-1-16,9-14-1 16,0-14 2-16,4-22 1 15,-2-12 2-15,-1-28 5 16,-5-3-9-16,-11-12-23 15,-9 1-10-15,-14 10-16 16,-5 7 0-16,-7 23 7 16,2 4 1-16,-2 17 3 0,2 7 6 15,7 0-59-15,4 2-117 16</inkml:trace>
  <inkml:trace contextRef="#ctx0" brushRef="#br0" timeOffset="74093.5634">3529 12120 606 0,'-9'-5'399'16,"-7"-4"18"-16,-6 2-251 15,4 5-45-15,3 4-86 16,1 5-28-16,11 6-26 16,3 2-4-16,8-1 8 0,10-2 4 15,0-2 10 1,1-5 3-16,-5-2 8 0,-4-3 6 16,-10 0 10-16,0-1-1 15,-10 3-8-15,-9 3-7 16,-4 6-10-16,-4 3 1 15,6 4 0-15,8 2 1 16,9 1-2-16,10-2-2 16,10 1 0-1,6-2 2-15,8-4 2 16,-4-5 5-16,-3-7 14 0,0-4 3 16,-8-8 4-16,8-3 4 15,-2-5-9-15,-3-4 1 16,-1-2 0-16,-8-2-4 15,-5 9-2-15,-5 4-4 16,-6 11-12-16,0 4-2 0,0 10-5 16,4 3-1-1,4 3 5-15,2 1 0 0,8-1 3 16,2-2 2-16,7-3 20 16,1-4 9-16,-3-6 7 15,5-5 2-15,0-6-16 16,-2-4-7-16,-1-4-24 15,-8-3-63-15,-9-4-486 16</inkml:trace>
  <inkml:trace contextRef="#ctx0" brushRef="#br0" timeOffset="74193.4149">3718 11958 1122 0,'-3'-4'508'0,"-3"-2"-264"16,2 4-96-1,4 5-125-15,4 6-5 0</inkml:trace>
  <inkml:trace contextRef="#ctx0" brushRef="#br0" timeOffset="74898.3747">4164 12329 352 0,'7'-9'283'16,"6"-3"17"-16,-5-2-54 0,-2-2-17 0,-5 0-52 15,-2-5-22-15,-12-2-36 16,-5 1-15-16,-12 1-26 31,-4 6-16-31,2 12-35 16,0 4-17-16,10 12-23 15,3 5-6-15,11 6 3 16,6 1 3-16,4 1 4 16,8-2 1-16,2-3 3 15,6-4 3-15,6-6 3 0,1-5 2 16,-1-6 2-16,2-8 2 15,-7-9 4-15,0 0 1 16,-5-4-1-16,-4 3-1 16,-5 4-1-16,-4 4-3 15,-2 6-14-15,-4 7-3 16,2 8-5-16,-1 3-1 16,5 8 12-16,3-1 2 15,7 0 0-15,2 3 2 16,10-11 1-16,3-3 0 15,2-14 8-15,0-7 3 0,-3-14 6 16,-1-1 1-16,-6-5 0 16,-1-3-1-16,-5 0-1 15,-3 3 17-15,-6 8 17 16,-2 8 10-16,-4 11-6 16,-3 8-21-16,3 11-25 15,-1 6-11-15,8 17 2 16,-1 9 1-16,5 15 1 15,5 7 2-15,0 0-1 16,2-4 1-16,1-15 2 16,-7-8 2-16,-3-12 1 15,2-4 5-15,-7-14-109 16,9-6-77-16</inkml:trace>
  <inkml:trace contextRef="#ctx0" brushRef="#br0" timeOffset="75035.053">4453 12412 814 0,'-4'-1'482'0,"-4"-6"-17"16,10 2-325-16,11 0-52 15,8 0-76-15,7-1-18 0,15 0-2 16,6 2-38-16</inkml:trace>
  <inkml:trace contextRef="#ctx0" brushRef="#br0" timeOffset="75376.409">4912 12143 1092 0,'-20'-8'491'0,"-13"-12"-242"16,-4 11-130-16,6 6-41 15,12 4-68-15,9 9-17 16,15 3-14-16,12-4-1 15,10 3 14-15,6-1 2 16,0-3 3-16,-3-2 3 16,-14-4 6-16,-8 0 4 0,-11-1 2 31,-11 1-1-31,-14 6-5 0,-3 3-5 0,-5 6 6 16,4 5 0-1,14 3 4-15,4 3 3 0,17 1 1 16,10-3 6-1,20-6 8-15,11-6 6 16,6-13-7-16,-3-5-6 0,-4-11-46 16,-5-4-101-1</inkml:trace>
  <inkml:trace contextRef="#ctx0" brushRef="#br0" timeOffset="75867.179">5918 12083 939 0,'-15'1'399'0,"-22"4"-220"16,-1 7-64-16,6 12-74 16,3 5-18-16,19 7-23 15,6 1-4-15,24-3 2 16,11-3-1-16,12-10 2 16,4-6 3-16,-11-12 9 15,-4-3 32-15,-21-7 61 16,-11-2 4-16,-17 1 0 15,-14-3-32-15,-11 7-60 16,0 0-2-16,9 3-140 0,10 1-288 16</inkml:trace>
  <inkml:trace contextRef="#ctx0" brushRef="#br0" timeOffset="76198.1889">6298 12144 900 0,'-10'-7'403'16,"-16"-5"-196"-16,-7 2-40 0,2 7-70 15,-1 5-36-15,10 5-54 16,9 2-15-16,12 3-17 16,8 1-1-1,14-2 7-15,5 0 7 0,3-4 10 16,-2-5 4-16,-9 1 9 15,-5-3 7-15,-11 0 3 16,-7 0-2-16,-14 0-8 16,-8 3 14-16,-4 6 22 15,6 3 6-15,10 7 5 0,10 2-16 16,13-1-13 0,12 2-3-16,11-1 0 0,8-4-2 15,5-6-13-15,0-7-16 16,-3-7-456-16</inkml:trace>
  <inkml:trace contextRef="#ctx0" brushRef="#br0" timeOffset="76674.5638">7515 12035 867 0,'-6'4'387'16,"-17"11"-143"-1,-8 7-86-15,-13 16-37 0,-10 2-18 16,-8-1-52-16,2-6-10 16,4-14-10-1,10-12 1-15,22-14-5 16,7-10-4-16,17-8-29 15,4 0-14-15,7-1-10 16,15 0-2-16,10 14 3 0,3 5 7 16,13 20 15-1,-9 11 6-15,-10 16 13 16,-3 7 2-16,-14 4-4 0,-7 0-2 16,-5-7-43-16,-3-6-84 15</inkml:trace>
  <inkml:trace contextRef="#ctx0" brushRef="#br0" timeOffset="76810.3235">7263 11864 1196 0,'0'-6'465'0,"2"-2"-354"16,0 8-84-16,11 12-70 15,4 5-102-15</inkml:trace>
  <inkml:trace contextRef="#ctx0" brushRef="#br0" timeOffset="77329.9356">7512 11642 1076 0,'20'0'384'0,"27"0"-324"0,11 1-5 16,5-1-11-16,-3-1-8 15,-14-4-13-15,-11-1 3 16,-20-1 6-16,-6-1 0 16,-12 0-17-16,-8-3-8 15,-7 1-11-15,-5 2-8 16,1 8-3-16,4 2-3 15,5 4-5-15,5 8 3 0,4-1 3 16,4 4 1 0,5 6 6-16,2-3 1 15,2 1 4-15,-1-1 7 0,-4-5 16 16,-2 3 2-16,0-7 2 0,1 1-3 16,6 5-14-16,1 2-3 15,4 19-3-15,4 9-2 16,1 16-1-16,-3 9 2 15,-3 8 3-15,-4 2 6 16,-11 7 17 0,-10-4 5-16,-13-10 25 15,-12-9 9-15,-6-23 22 16,-3-11 12-16,3-21 16 0,4-6-3 16,10-16-31-16,9-14-22 15,15-14-57-15,11-8-28 0,21-4-115 31,11 0-100-31</inkml:trace>
  <inkml:trace contextRef="#ctx0" brushRef="#br0" timeOffset="77729.3367">7599 12049 877 0,'2'0'379'15,"12"0"-165"-15,10 5-101 16,20-2-40-16,11 5-18 15,9-4-37-15,6 0 33 16,4 2-262-16</inkml:trace>
  <inkml:trace contextRef="#ctx0" brushRef="#br0" timeOffset="78233.1092">8281 12264 598 0,'4'-6'282'16,"-1"-4"-105"-16,7-4-54 0,-7-1 10 16,-5-5 10-16,-6 0-12 15,-15 1-33 1,-9 2-26-16,-7 10-41 0,-2 8-10 15,2 10-17 1,3 7-9-16,14 11-9 0,10 1-1 0,16 3 8 16,11 0 7-16,14-9 2 15,5-6 1 1,7-11 5-16,-3-7 4 16,-8-12 10-16,-4-6 5 15,-11-6 9 1,-5-2 21-16,-1-2 9 0,-5 3 0 0,0 7-13 15,1 6-27 1,0 10-26-16,2 8-8 0,0 12-3 16,2 5 4-1,-1 5 7-15,1 1 1 0,5-2 2 16,0-5 1 0,3-12 29-16,1-7 11 15,1-9 14-15,3-9 3 0,1-7-22 16,-1-4-11-16,-6 0-18 15,-2 3-19-15,-4 3-152 0,1 7-212 16</inkml:trace>
  <inkml:trace contextRef="#ctx0" brushRef="#br0" timeOffset="78732.0913">8924 12105 788 0,'-12'-4'341'0,"-12"-9"-182"0,-2 2-41 16,10 10-58-16,0 0-21 16,9 2-33-16,3 9-6 15,4-2-8-15,5 3-2 16,12 1 5-16,2-4 4 15,1 0 5-15,-8-4 3 16,-8 1 4-16,-8-3 0 0,-14 2-1 16,-5 2-1-16,-9 0-6 15,-2 5-2 1,9 5-5-16,5 1 4 0,13 7 8 16,7 2 6-16,12 4 10 15,4-3-6-15,6-5 33 16,6-2 9-16,-5-14 16 15,0-7 9-15,4-14-28 16,-4-7-9-16,14-8-17 16,4-4-9-16,5 1-7 15,6 2 6-15,-7 12 7 16,-3 9 6-16,-9 13-3 16,-9 10-8-16,-12 9-4 15,-6 3-3-15,-13 6 2 16,-5 2 2-16,-10-6-6 15,-1 0-2-15,-3-13-29 16,3-7-59-16,5-13-491 0</inkml:trace>
  <inkml:trace contextRef="#ctx0" brushRef="#br0" timeOffset="78986.5804">9781 12101 1235 0,'-1'0'578'16,"1"0"-255"-16,-3 0-160 0,2 0-57 15,-1 0-65-15,1 0-15 16,0 0-21-16,0 0 8 15,0 0-146 1,1 0-117-16</inkml:trace>
  <inkml:trace contextRef="#ctx0" brushRef="#br0" timeOffset="79279.7352">9714 12307 659 0,'3'0'426'0,"-1"-1"-4"15,1 1-163-15,-3-1-25 16,0-1-51-16,0 1-21 15,0 0-27-15,0 0-8 16,0 0-11-16,0 0-11 16,0-1-38-16,0 2-16 15,0-1-34-15,0 0-8 16,0 0-11-16,0 0-44 0</inkml:trace>
  <inkml:trace contextRef="#ctx0" brushRef="#br0" timeOffset="81799.8855">1844 13469 631 0,'-6'-7'361'15,"-15"-6"-39"-15,-3 2-82 16,-4 5-88-16,-3 6-42 16,0 8-70-16,8 11-24 0,6 9-22 15,5 5-5-15,16 5 3 16,6-6 3-16,15-5 5 15,9-3 1-15,6-13 1 16,1-6 1-16,-5-9 8 16,-6-6 30-1,-13-8 44-15,-9-5 25 0,-14-3 25 16,-10 0-14 0,-12 3-25-16,-5 3-23 15,-5 7-32-15,3 6-17 0,4 11-24 0,8 4-5 0,9 8-6 31,5 4-1-31,11-1 2 0,5 1 1 0,11-4 1 32,3-2 0-32,7-6 1 15,1-6 2-15,1-4 3 0,1-2 2 0,-10-6 6 16,-5 1 3-16,-15-4 4 16,-5 0 0-1,-11 4-2 1,-5 0-4-16,-5 11-6 15,0 3-3-15,3 5-3 0,4 6-1 0,5 1 0 32,4-5 0-32,10 0 1 15,5-4 1-15,10-6 3 16,6-3 1-16,-1-5 4 0,-3-2 0 16,-8-1 11-16,-5 1-64 15</inkml:trace>
  <inkml:trace contextRef="#ctx0" brushRef="#br0" timeOffset="82168.288">2273 13455 1032 0,'7'-1'449'0,"10"2"-224"16,17 16-150-16,11 10-10 16,18 17-25-16,0 4-1 0,-6 12-6 15,-4-1-11 1,-11 3-5-16,-6-8-18 16,-12-13-167-16</inkml:trace>
  <inkml:trace contextRef="#ctx0" brushRef="#br0" timeOffset="82358.2371">2646 13524 1178 0,'-14'6'530'0,"-14"8"-251"16,-7 3-83-16,-9 11-80 15,-3 5-40-15,-12 12-46 0,6 1-12 16,10 4-11-1,9-5-14-15,20-8-153 16,5-7-158-16</inkml:trace>
  <inkml:trace contextRef="#ctx0" brushRef="#br0" timeOffset="82549.4685">2854 13668 992 0,'25'-4'484'0,"17"-4"-103"16,7 4-312-16,4 4-21 0,-12 4-29 16,-3 3-24-16</inkml:trace>
  <inkml:trace contextRef="#ctx0" brushRef="#br0" timeOffset="83043.9304">3703 13593 676 0,'-8'12'396'0,"-6"10"-90"16,-12 11-85-16,-8 8-44 15,-4 2-80-15,4 0-23 16,3-15-32-16,-2-11-1 16,1-18-2-16,-4-15-6 0,4-10-15 15,8-2-14-15,14-3-12 16,7 3-6-16,12 5 3 15,8 3 6-15,11 9 7 16,6 7 6-16,-2 10 4 16,2 10-3-16,-9 14 2 15,-2 5 1-15,-2 8-1 16,-6 2 1-16,1-3 38 16,-7-7-93-16</inkml:trace>
  <inkml:trace contextRef="#ctx0" brushRef="#br0" timeOffset="83198.6607">3538 13259 1406 0,'-1'0'490'15,"-1"0"-447"-15,5 7-47 16,8 7-137-16</inkml:trace>
  <inkml:trace contextRef="#ctx0" brushRef="#br0" timeOffset="83774.9114">3850 13124 803 0,'21'3'333'16,"12"0"-186"-16,7 5-89 0,-2-1 0 16,-5 1-25-16,-5-2-9 15,-6-3 3-15,-6 0 5 16,-12-7 1-16,-5-2-24 0,-8-3-37 15,-3-4-11-15,-4 7-9 16,1-4 18-16,2 6 14 16,-1 6-6-1,7 3 3-15,5 8 7 16,-2 9 12-16,5-1 9 0,7 9 10 16,-6-3 4-1,3 0 14 1,4 3 8-16,-2-3 6 0,0 0-1 0,-1 0-8 15,-9-5-6 1,-4 0-13-16,7 1-8 16,0 2-7-16,6 9-6 15,6 11-4-15,0 6-1 16,6 12 1-16,-2 2 2 16,-9 0 37-16,-7-3 24 0,-14-8 52 15,-9-7 27-15,-13-19 5 16,-1-10-3-16,-11-19-33 0,4-9-24 0,7-15-41 15,7-6-30 1,27-7-61 0,11-3-51-16,23 6-87 15,9 4-46-15,5 12-149 16,2 6-171-16</inkml:trace>
  <inkml:trace contextRef="#ctx0" brushRef="#br0" timeOffset="84179.7834">4440 13741 480 0,'-2'-10'361'0,"2"-6"31"16,-9-4-142-16,-4 0-30 15,-9 2-57-15,-7-2-30 16,1 10-63-16,0 2-36 15,7 12-50-15,6 10-9 16,4 7-2-16,8 4 5 0,8 1 17 16,4-2 3-16,8-6 3 15,3-1 3-15,2-8 5 16,2-6 1-16,-3-3 7 16,-1-3 2-16,-3-8 2 15,0 2-1-15,-6-4-9 16,-3 4-6-16,0 5-6 15,-3 3-5-15,3 5 0 16,-2 2 2-16,1 1 4 16,2-3-1-16,-1-5 39 15,3-5 15-15,6-10 20 16,0-3 18-16,3-7-29 16,-2-1-13-16,-7 5 1 15,-8 2-63-15</inkml:trace>
  <inkml:trace contextRef="#ctx0" brushRef="#br0" timeOffset="84898.7338">5045 13645 685 0,'-3'4'366'15,"-8"8"-72"1,-4 3-47-16,-9 7-63 0,-2 0-43 15,-13-3-69-15,-1-2-17 0,0-11-16 32,0-6-2-32,11-13-6 0,6-3-8 15,12-8-25-15,9-2-13 0,11 4-12 16,9 4-1 0,6 9 6-16,1 8 7 15,3 11 8-15,2 7 6 0,-3 12 2 16,1 1 4-16,-2 1 0 15,1-1 1 1,3-9 0-16,1-6 0 16,3-17 2-16,-4-9 2 15,-4-12 4-15,-4-3 3 16,-3-2 1-16,-2-2-4 16,0 4-12-16,3 4-3 0,3 3-10 15,1 11 0-15,8 10 0 16,-1 5 2-16,-2 11 3 15,-1 1 13-15,-19 4 47 16,-1 3 33-16,-16-2 51 16,-9-2 4-16,-10-4-33 15,-8-5-28-15,5-6-60 16,2-7-59-16</inkml:trace>
  <inkml:trace contextRef="#ctx0" brushRef="#br0" timeOffset="101246.9654">6131 13546 1004 0,'-5'3'426'0,"-8"-2"-258"15,0 4-54-15,4 5-86 16,1-2-22-16,8 4-19 16,7-1-3-16,7-2 5 15,4-2 8-15,-1-7 19 16,-3-6 25-16,-9-7 54 15,-5-2 11-15,-13 7-12 16,-8 1-30-16,-2 9-112 16,-1 3-128-16</inkml:trace>
  <inkml:trace contextRef="#ctx0" brushRef="#br0" timeOffset="101634.0667">6126 13824 641 0,'-10'-2'334'0,"-5"1"-98"0,-2 3-129 16,4 4-45-16,4 4-53 16,2 2-10-16,8 4-8 0,2-2 9 15,7-1 34 1,6-2 24-16,5-10 51 15,3-1 24-15,-5-5 51 0,-6-6 11 16,-11-1-18 0,-7 0-33-16,-10 5-103 0,-2 5-91 15</inkml:trace>
  <inkml:trace contextRef="#ctx0" brushRef="#br0" timeOffset="112169.026">11018 13732 542 0,'1'0'244'0,"6"-2"-99"16,8-1-106-16</inkml:trace>
  <inkml:trace contextRef="#ctx0" brushRef="#br0" timeOffset="119651.5931">7321 13368 929 0,'-3'14'373'0,"-10"31"-209"16,0 15-41-16,3 27-14 15,-4 9-21-15,2 11-48 16,3-3-6-16,0-17-12 16,8-13-4-16,4-27 1 15,3-17-19-15,1-18-78 16,1-12-75-16</inkml:trace>
  <inkml:trace contextRef="#ctx0" brushRef="#br0" timeOffset="119804.6987">7140 13455 636 0,'0'-11'338'16,"12"-12"-94"-16,4 3-78 15,24 12-94-15,13 3-29 16,12 5-23-16,8 5-9 16,7 2-13-16,1 3-69 15</inkml:trace>
  <inkml:trace contextRef="#ctx0" brushRef="#br0" timeOffset="120008.9736">7212 13807 1006 0,'19'3'370'0,"27"0"-282"16,12 3-40-16,24-1-6 15,2 0-3-15</inkml:trace>
  <inkml:trace contextRef="#ctx0" brushRef="#br0" timeOffset="120575.062">7841 14082 642 0,'3'-4'338'15,"1"-8"-106"-15,3 2-84 16,3 1-26-16,-5-6-37 0,-1 2-7 15,-6-9-2-15,-4 1-6 16,-9 5-18-16,-2 2-13 16,-11 13-30-16,-3 3-9 15,-2 11-16-15,-1 3-6 16,13 8-5-16,3 2 0 16,19 1 7-16,9-2 6 15,13-7 8-15,5-6 5 16,4-12 3-16,-2-3 3 0,-6-10 3 15,-3 0 4-15,-8-1 1 16,-3 4 0-16,-6 7-13 16,-3 3-4-16,-3 13 4 15,-3 5 3-15,-4 12 16 16,3 10 3-16,3 5-5 16,0 0-3-16,3-3-1 15,0-4-1-15,5-15-27 16,5-4-90-16</inkml:trace>
  <inkml:trace contextRef="#ctx0" brushRef="#br0" timeOffset="120987.5012">7957 14306 1112 0,'3'-4'450'0,"3"0"-281"0,7 2-40 0,9 0-57 16,6 2-20-16,11 4-34 15,3-1-10-15,-7 7-5 16,-5 0-1-16,-19 3 2 16,-10 2 2-16,-15 1 5 15,-6 3 4-15,-10-5 6 16,0-2-2-16,10-7-9 16,2-2-14-16,18 0-13 15,7 3-2-15,7 7-1 16,1-1 10-16,-1 7 15 15,-7-1 15-15,-11 3 25 0,-6-1 8 16,-12-9 4-16,0-2-24 16</inkml:trace>
  <inkml:trace contextRef="#ctx0" brushRef="#br0" timeOffset="121455.2422">8390 14440 1025 0,'0'-1'537'16,"-4"-3"-177"-16,4 6-162 15,0-2-64-15,0 0-90 16,8 7-25-16,19 15-9 16,32 32-1-16,-33-22-2 15,-2-5-1-15,-5 0-29 16,-3-3-59-16,-2-9-233 15</inkml:trace>
  <inkml:trace contextRef="#ctx0" brushRef="#br0" timeOffset="121635.0982">8640 14425 956 0,'-7'-3'483'0,"-9"2"-148"0,0 2-96 0,-4 16-104 16,-2 2-37-1,-8 10-42-15,-3 4-15 16,-5 4-18-16,1 0-5 0,12-3 12 16,3-6-59-16,15-10-193 15</inkml:trace>
  <inkml:trace contextRef="#ctx0" brushRef="#br0" timeOffset="122414.8989">7421 13158 895 0,'-7'-3'414'15,"-5"2"-189"-15,13 2-137 16,8-1-27-16,30 3-50 0,18-3-16 16,43-3 5-1,11 2-2-15,13 4-3 16,-3 6 2-16,-17 6 7 15,-7 3 3-15,-28-2-10 16,-12 0-17-16,-27-4-82 16,-12-5-35-16,-17-7 1 15,-7-5 17-15,-14-11 84 16,-5-6 42-16,-2-2 46 16,1-4 12-16,8 5 25 0,4 6-2 15,11 7-41-15,3 7-16 16,11 7-33-16,9 2-4 15,5 7 6-15,9 6 10 16,-7 0 32-16,-8 7 24 16,-8 0 65-16,-12 0 30 0,-15 6 24 15,-6 3-14 1,-11-3-55-16,1-2-33 0,13-11-17 16,6-6-90-16</inkml:trace>
  <inkml:trace contextRef="#ctx0" brushRef="#br0" timeOffset="125315.9042">9101 13840 708 0,'-7'-1'333'15,"-3"1"-115"-15,4 0-44 0,11 0-67 16,11 0-23-16,24-1-51 16,18-1-6-16,7 0-5 15,9 1-7-15,-6 1-6 16,-10 0 7-16,-7 4-76 16,-12-1-52-16,-15-1-135 15,-8 0-102-15</inkml:trace>
  <inkml:trace contextRef="#ctx0" brushRef="#br0" timeOffset="125582.8401">9170 14041 560 0,'0'1'290'0,"7"0"-61"32,6-1-62-32,11 1-43 15,11-1-3-15,7 1-20 16,4 2-16-16,5-4-22 16,-2-1-8-16,-10 0-12 0,-3 2-7 15,-18 0-14-15,-5 0 3 16,-10 0 13-16,-3 0-55 15</inkml:trace>
  <inkml:trace contextRef="#ctx0" brushRef="#br0" timeOffset="130858.8638">10306 13407 613 0,'0'-6'388'0,"-2"-6"14"15,0 11-210 1,1 25-87-16,-2 16-34 16,3 31-30-16,-1 12 4 0,1 23-20 15,1 5-2 1,2-7-8-16,1-8 0 15,6-29 22-15,-3-15-61 16,6-22-144-16,-1-10-103 16</inkml:trace>
  <inkml:trace contextRef="#ctx0" brushRef="#br0" timeOffset="131086.1447">10241 13438 893 0,'15'-5'375'0,"14"-6"-186"0,16 0-51 16,31 3-40-1,11 1-17-15,18 2-43 16,-3 1-12-16,-7 4-58 15,-15 0-64-15,-17 4-360 16</inkml:trace>
  <inkml:trace contextRef="#ctx0" brushRef="#br0" timeOffset="131318.7893">10313 13819 599 0,'12'0'356'16,"14"2"-22"-16,26-2-175 16,11 0-14-16,20 1-68 15,-2 1-31-15,-13 6-133 16</inkml:trace>
  <inkml:trace contextRef="#ctx0" brushRef="#br0" timeOffset="131923.5333">10603 14222 576 0,'3'-3'294'0,"3"1"-80"16,4-5-67-1,4-1-12-15,6-6-26 0,0-4-16 16,-4-4-15-16,1 0-4 15,-10 5 5-15,1 6 8 16,-3 10-22 0,-6 4-13-16,1 17-24 15,-6 9-19-15,3 16-5 0,0 7 2 0,-3 2 0 16,6 0 0 0,2-9-61-16,0-10-96 0</inkml:trace>
  <inkml:trace contextRef="#ctx0" brushRef="#br0" timeOffset="132302.5465">10819 14170 1047 0,'7'-7'424'0,"15"-7"-286"16,5 7-41-16,13 7-67 15,-1 6-16-15,-5 9-12 16,-4 2 0-16,-18 3 6 16,-9 1 4-16,-12-1 4 15,-7 1 3-15,1-6 0 16,2-5 1-16,11-8-9 0,7-4-5 15,15-4-7-15,8 0-8 16,11 2 0-16,2 6 0 16,-10 9 16-16,-7 7 22 15,-24 7 48-15,-12 1 14 0,-23 2-5 16,-8 1-13 0,-3-7-40-16,4-7-61 15,20-11-297-15</inkml:trace>
  <inkml:trace contextRef="#ctx0" brushRef="#br0" timeOffset="132526.8183">11273 14335 1003 0,'4'1'431'15,"11"9"-227"1,2 5-41-16,4 8-68 0,7 6-26 16,-3 3-42-1,-3 1-9-15,-10-7-21 0,-1-6-58 16</inkml:trace>
  <inkml:trace contextRef="#ctx0" brushRef="#br0" timeOffset="132663.7197">11470 14312 1130 0,'-16'7'551'0,"-23"16"-209"16,-5 7-117-1,-1 16-103-15,2 2-45 16,10 1-37-16,2-4 6 16,10-15-248-16</inkml:trace>
  <inkml:trace contextRef="#ctx0" brushRef="#br0" timeOffset="133286.0081">10418 13109 676 0,'-7'0'325'0,"-5"0"-130"15,10 0-75-15,18 3-37 16,17-2-19-16,34 0-2 16,15 2 1-16,14-2-24 15,2 2-9-15,-14 0-13 16,-7-2 0-16,-14 1 17 16,-14-4-31-16,-21-6-19 15,-10 0-5-15,-17-8-19 16,-2 1 32-16,-6 2 11 0,-2 0 7 15,3 10 6-15,3 3-5 16,3 10 12-16,2 7 3 16,3 8 12-16,2 5 10 15,-5 2-4 1,1-2-6-16,1-5-37 0,-3-3-77 16</inkml:trace>
  <inkml:trace contextRef="#ctx0" brushRef="#br0" timeOffset="133728.6396">11916 13596 664 0,'-1'-3'410'0,"-3"-2"-21"0,0 6-155 16,3-1-99-16,-1 18-44 16,-2 57-42-16,7-15-11 15,2 9-23-15,6 4-4 0,0-8-2 16,-2-15 1-1,1-14-40-15,-3-11-72 16,-4-10-293-16</inkml:trace>
  <inkml:trace contextRef="#ctx0" brushRef="#br0" timeOffset="133903.8393">11712 13834 920 0,'5'0'421'0,"10"-2"-151"16,7 2-101-16,33 0-45 16,5-1-24-16,25-1-43 15,7 1-23-15,-16-3-33 16,-10-1-72-16</inkml:trace>
  <inkml:trace contextRef="#ctx0" brushRef="#br0" timeOffset="134279.3366">12797 13295 564 0,'-2'7'343'0,"-2"15"42"16,-3 17-197-16,3 30-81 15,0 11-1-15,1 14-41 16,0 9-14-16,1-3-26 16,1-4-5-16,4-21-5 15,3-21 1-15,2-26-34 0,2-12-53 16,0-16-299 0</inkml:trace>
  <inkml:trace contextRef="#ctx0" brushRef="#br0" timeOffset="134454.7213">12730 13342 766 0,'4'-6'379'16,"12"-12"-82"-16,16 5-120 16,26 2-69-16,16 2-18 0,17 5-50 15,0 5-17-15,-1 5-11 16,-8 0-62-16</inkml:trace>
  <inkml:trace contextRef="#ctx0" brushRef="#br0" timeOffset="134668.1343">12823 13715 867 0,'3'1'374'16,"15"-1"-117"-1,11-3-141-15,31-2-33 0,14-2-4 16,9-1-52-16,0 3-23 16</inkml:trace>
  <inkml:trace contextRef="#ctx0" brushRef="#br0" timeOffset="135059.072">13213 14047 599 0,'2'-6'359'0,"6"-9"30"16,4 2-162-16,8 4-66 15,4-1-23-15,7 6-60 0,1 5-24 16,-5 10-10 0,-6 4-3-16,-21 9 0 15,-8 2 1-15,-20 5-11 16,-7 3-6-16,1-3-10 15,-1-4-2-15,17-11 0 16,7-4-2-16,9-11-16 16,7-2-2-16,7-7-12 15,5-2-1-15,14 2 12 16,3 2 3-16,5 6 5 16,0 5 2-16,-4 4 1 15,-2 0 5-15,-7 0-118 16</inkml:trace>
  <inkml:trace contextRef="#ctx0" brushRef="#br0" timeOffset="135447.4639">13451 14018 1131 0,'7'0'427'0,"15"1"-303"16,6 2-27-16,13-3-13 15,3 4-17-15,-4-2-29 16,-7-2-8-16,-5 4-8 16,-12-6-2-16,-7 5-7 15,1 2-3-15,-10-3 0 16,2 5-1-16,-1-4-3 15,-1-3-4-15,0 0-10 0,0 0-6 16,0 0 1-16,12 3 2 16,40 21 3-16,-33-12 0 15,-6 9 2-15,-10 3 25 16,-19 2 68-16,-12 2 32 16,-8-6 30-1,0-3-19-15,8-11-63 0,7-5-23 16,12-4-141-16,3-2-113 0</inkml:trace>
  <inkml:trace contextRef="#ctx0" brushRef="#br0" timeOffset="136119.4521">12700 12999 1021 0,'4'0'387'16,"6"-2"-270"-16,19 2-29 0,24-1-38 15,17 0 1-15,32 2-23 16,0 2-8-16,-2 0-3 16,-9 2-2-1,-21-1-2-15,-14 0 0 0,-16-2 2 16,-10-1-6-16,-17-1-9 0,-3-3-4 15,-13-4-4-15,-5-5 4 16,-7-4 6 0,-2-3 3-16,5-3-1 15,6 3-5-15,6 8-18 16,4 6-8-16,10 11 0 16,3 4 7-16,5 11 26 0,2 4 16 15,-6 3 34 1,-6 2 25-16,-13-5 50 0,-13 0 22 15,-14-2 2 1,-8-3-18-16,-7-1-56 0,1-5-26 16,9-6-26-1</inkml:trace>
  <inkml:trace contextRef="#ctx0" brushRef="#br0" timeOffset="144234.1191">14370 13750 862 0,'7'0'355'15,"6"-1"-176"-15,30 1-131 0,15 0-32 16,24 1-1-16,9 0-9 15,3 2 4-15,-5-2-14 0,-14 6-202 32</inkml:trace>
  <inkml:trace contextRef="#ctx0" brushRef="#br0" timeOffset="144470.7767">14456 13881 522 0,'-4'0'315'0,"-5"0"-47"0,11 0-99 31,24 3-74-31,14-2-30 0,22 0-13 16,4-1-16-16,13-2-25 0,-5 1 1 0,-3-6 8 31,-4 1-31-31,-19-4-119 15,-6-3-86-15,-19-3-184 16</inkml:trace>
  <inkml:trace contextRef="#ctx0" brushRef="#br0" timeOffset="144608.044">15037 13755 117 0,'-11'-9'135'15,"4"2"-4"-15,-2-6 20 16,7 3-32-16,19 10-29 16,1 4-2-16,10 11 24 15,0 5 14-15,-8 9 21 16,-5 3 15-16,-15 4 8 15,-11 3-6-15,-10-5-58 16,-7-1-22-16,-5-16-105 16</inkml:trace>
  <inkml:trace contextRef="#ctx0" brushRef="#br0" timeOffset="145004.987">15783 13142 785 0,'-3'0'351'16,"-1"9"-151"-16,2 14-91 15,2 32-65-15,4 27 11 16,5 30-9-16,-3 3-5 15,-2-1-19-15,-4-13-6 16,-1-29-19 0,-3-8-29-16,2-28-114 15,-1-10-138-15</inkml:trace>
  <inkml:trace contextRef="#ctx0" brushRef="#br0" timeOffset="145168.9465">15738 13193 587 0,'12'-4'335'15,"22"-9"-2"-15,15 4-193 0,22 4-79 16,9 2-15-16,6 5 2 16,-4 3-77-16</inkml:trace>
  <inkml:trace contextRef="#ctx0" brushRef="#br0" timeOffset="145374.3662">15810 13569 635 0,'9'0'360'0,"16"0"18"15,16-2-242-15,24-2-62 16,6 0-16 0,8 2-33-16,0-2-11 0,-20 6-254 15</inkml:trace>
  <inkml:trace contextRef="#ctx0" brushRef="#br0" timeOffset="145849.6895">16233 13981 462 0,'5'-7'259'15,"7"-7"-39"1,-3-4-45-16,-1-5-49 0,-4-2-25 0,-7 1-31 16,-6-1-12-16,-10 2-24 15,-1 7-7-15,-10 12-21 16,2 6-8 0,6 18-21-16,1 1-4 0,14 8-1 15,7 2 4-15,9 0 12 16,8-2 7-16,6-11 8 15,4-4 3-15,0-14 7 16,1-2 3 0,-5-11 6-16,-6-3 16 15,-7-1 19-15,-6-5 11 0,-1 12 19 16,-3 2-17-16,-2 13-30 0,0 9-15 16,0 11-24-16,-2 7-1 15,2 5 4-15,1 0-1 16,1-2 0-16,0-3 3 15,8-7-164-15,1-3-272 16</inkml:trace>
  <inkml:trace contextRef="#ctx0" brushRef="#br0" timeOffset="146273.0746">16392 14102 760 0,'0'0'380'0,"-2"-4"-139"16,6 4-108-16,-4 0-29 15,0-1-33-15,23 0-6 16,33-5-20-16,-29 6-13 16,-5 5-17-16,-3 1-4 15,-10-2 0-15,-9 1 1 16,-8 4 1-16,-4-2-1 16,1 3-5-16,-1 1-5 15,11-4-9-15,7 2-2 0,6 0 0 16,9 0 2-16,2 5 4 15,-8-1 1-15,-6 4 3 16,-7 3 4-16,-16-1 28 16,-6 4 10-16,-11-6 11 15,-2-7 0-15,0-10-54 16,8-8-77-16</inkml:trace>
  <inkml:trace contextRef="#ctx0" brushRef="#br0" timeOffset="146610.5058">16670 14192 912 0,'-3'-2'448'15,"5"5"-146"-15,3 3-137 0,16 11-115 16,7 6-13-16,9 4-19 15,4 5-6-15,-4-6-37 16,-2 0-85-16</inkml:trace>
  <inkml:trace contextRef="#ctx0" brushRef="#br0" timeOffset="146780.5666">16922 14206 653 0,'-7'2'366'15,"-12"6"-42"-15,-6 4-74 16,-6 8-71 0,-4 7-43-16,-3 4-73 15,2 1-25-15,8 2-28 0,5-8-28 16,14-10-179-16</inkml:trace>
  <inkml:trace contextRef="#ctx0" brushRef="#br0" timeOffset="147302.5743">16904 13595 839 0,'5'2'343'16,"20"3"-165"-16,8-2-71 0,16-2-1 15,6 0-21-15,5-2-48 16,0-1-12-16,-10 2-35 16,-3-2-56-16,-19 0-225 15</inkml:trace>
  <inkml:trace contextRef="#ctx0" brushRef="#br0" timeOffset="147528.482">16942 13751 825 0,'10'2'346'15,"15"-2"-170"-15,7 0-7 0,15-3-18 16,7 1-31 0,7 1-66-16,-1 1-21 15,-6 1-16-15,-6 1-1 16,-14-2-198-16</inkml:trace>
  <inkml:trace contextRef="#ctx0" brushRef="#br0" timeOffset="149302.6929">17970 13173 806 0,'1'-1'397'16,"-1"4"-166"-1,-2 12-59-15,-3 36-85 0,1 21-37 16,1 31-20-16,5 9-7 16,2 2-10-16,0-7-2 15,1-18 0 1,3-12 1-16,3-31 2 16,-1-16-50-16,-1-29-108 15,-3-11-92-15</inkml:trace>
  <inkml:trace contextRef="#ctx0" brushRef="#br0" timeOffset="149467.0482">17859 13190 733 0,'17'-7'358'0,"15"-1"-126"16,25 6-117-16,16 3-26 15,22 6-48 1,5 0-20-16,8 4-53 15,-9-2-131 1</inkml:trace>
  <inkml:trace contextRef="#ctx0" brushRef="#br0" timeOffset="149678.3531">17960 13657 1134 0,'17'-1'405'0,"26"-2"-348"16,6 1-11-16,19 4-18 0,0 2-12 15</inkml:trace>
  <inkml:trace contextRef="#ctx0" brushRef="#br0" timeOffset="149996.5413">18258 14009 788 0,'0'0'365'0,"3"-5"-143"15,4-2-48-15,6-11-60 16,8-7-30-16,4-6-26 16,1-5 9-16,-5 4 11 0,-5 6 11 15,-8 11-10-15,-5 9-21 16,-4 16-20-16,-1 10-16 15,-2 18-20 1,3 5 1-16,2 3 0 0,3-5-20 16,3-6-195-1</inkml:trace>
  <inkml:trace contextRef="#ctx0" brushRef="#br0" timeOffset="150454.8335">18530 13844 1094 0,'0'-6'478'0,"-3"-9"-262"16,9 2-62-16,8 2-84 0,2 1-32 15,12 10-30-15,0 4-5 16,-1 9-4-16,-7 4 0 16,-16 6 1-16,-10 3 0 15,-17 2 4-15,-1-3 0 16,0-4 1-16,3-6-1 15,13-6-8-15,6-2-3 16,14-5-3-16,10 0 1 16,15 1 9-1,2 2 0-15,-3 10 0 16,-7 0 4-16,-18 2 9 16,-6-2 21-16,-21-2 16 0,-10 3 1 15,-8-7-6-15,-1-1-20 16,12-7-147-16,7-2-431 15</inkml:trace>
  <inkml:trace contextRef="#ctx0" brushRef="#br0" timeOffset="150673.0701">18859 14005 1253 0,'10'0'498'0,"15"7"-312"16,6 8-74-16,4 10-46 15,0 6-16-15,-12-1-28 0,-3 4-7 16,-10-5-41-16,-2-4-65 16,-1-9-321-1</inkml:trace>
  <inkml:trace contextRef="#ctx0" brushRef="#br0" timeOffset="150816.5987">19061 14025 1120 0,'-12'8'540'0,"-12"7"-205"16,-6 8-151-16,-5 3-50 16,-8 8-63-16,-2 3-25 15,7-3-32-15,6-5-15 16,15-9-72-16</inkml:trace>
  <inkml:trace contextRef="#ctx0" brushRef="#br0" timeOffset="152427.0318">19277 13695 480 0,'11'2'264'0,"7"-1"-26"0,20 4-98 15,12-3 8-15,16 3-25 16,4 2-14-16,0-3-40 15,-3 3-6-15,-13-4-8 16,-9-2-8-16,-18-1-6 16,-8-1 1-16,-13 0-8 15,-6 1-8-15,-7 3-14 16,-4 4 18-16,-8 4-137 16,3 3-158-16</inkml:trace>
  <inkml:trace contextRef="#ctx0" brushRef="#br0" timeOffset="152880.9452">20290 13180 955 0,'-8'12'357'0,"-5"37"-257"0,-2 22-51 15,9 33-7 1,6 8-6-16,5-2-10 15,2-8-3-15,-5-19-4 16,1-9-1-16,-3-26-4 16,0-12-19-16,-1-26-114 15,-1-12-196-15</inkml:trace>
  <inkml:trace contextRef="#ctx0" brushRef="#br0" timeOffset="153064.7171">20188 13162 804 0,'16'-4'393'0,"14"-7"-127"0,28 9-145 15,8 3-29-15,13 6-39 16,1 1-12-16,-3 4-26 16,-1-2-5-16,-8-1-91 15,-4-3-128-15</inkml:trace>
  <inkml:trace contextRef="#ctx0" brushRef="#br0" timeOffset="153255.7739">20222 13572 891 0,'10'2'395'15,"18"1"-171"-15,13 2-95 16,17-3-49-16,5 1-30 0,6 1-47 16,1-2-101-16</inkml:trace>
  <inkml:trace contextRef="#ctx0" brushRef="#br0" timeOffset="156214.1601">20531 13887 538 0,'0'-8'326'16,"0"-5"-27"-16,8-5-147 0,6 3-33 15,12 0-46-15,6 7-18 16,11 12-28-16,1 7-13 15,-6 13-9-15,-9 5 5 16,-22 4 23 0,-13-1 6-16,-25 1 13 15,-6 0 0-15,-5-12-6 16,8-2 2-16,15-11-6 16,12-2-6-16,15-6-12 0,9-1-7 15,15-3-5-15,6 4 0 0,7 0-6 16,-1 2-3-16,-5 5-135 15,-2-1-262 1</inkml:trace>
  <inkml:trace contextRef="#ctx0" brushRef="#br0" timeOffset="156596.5016">20934 13878 715 0,'0'-4'314'15,"6"-7"-158"-15,5 1-26 16,15 3-31-16,5 0-12 0,9 4-21 16,3 3-17-16,-4 1-24 15,-7 6-9 1,-12 1-9-1,-8 0-2-15,-17 4 6 16,-9 2 0-16,-9 4 4 0,-5 1 0 16,9-6-9-16,5 1-5 15,14-3-3-15,8-4-1 16,10 8 1-16,3-2 2 16,7 5 0-1,-4 3 1-15,-9 2 16 0,-9 2 25 16,-23-2 48-16,-9-1 18 15,-13-12 2-15,-3-7-21 0,9-13-71 16,2-3-96-16</inkml:trace>
  <inkml:trace contextRef="#ctx0" brushRef="#br0" timeOffset="163791.5445">1630 15571 264 0,'3'-7'196'0,"-1"-5"39"15,2 2-24-15,-4-2-12 16,-4 3-3-16,-4 1-14 15,-7 0-17-15,-5 7-47 0,4 2-35 16,2 9-59-16,2 5-22 16,5 6-27-16,3 2-5 15,6 0 4-15,8-2 6 16,7-6 8-16,-1-5 3 16,11-7 6-16,-1-5 3 0,2-6 10 15,-5-3 21-15,-10-5 36 16,-9-4 20-1,-10 0 25-15,-4 2-10 0,-6 1-28 16,-10 2-19-16,-1 9-45 16,3 5-17-16,2 10-26 15,9 8-5-15,3 6 8 16,3 3 5-16,8 0 15 16,7 0 2-16,7-9 1 15,5-4 2-15,5-9 0 16,-1-6 2-16,5-7 6 15,-6-4 9-15,-11-11 16 16,-6 4 8-16,-9-3 10 16,-9 1 7-16,-6 5-7 0,-2 2-10 15,-5 10-22 1,6 7-19-16,0 10-13 0,3 4-3 16,1 6 2-1,7 6 5-15,6-4 1 16,3-1 2-16,15-4 3 0,-1-8 2 15,9-6 3-15,4-6 3 16,-5-11 7-16,0-4 4 16,-9-8 15-16,-11 1 4 15,-7-2 29-15,-7 4 4 16,-5 13-3-16,-3 2-5 16,-2 12-39-16,2 7-13 0,7 6-12 15,0 5-3-15,12 1 1 16,6-2-1-16,8-8 2 15,2-4 2-15,1-15 8 16,2-5 5-16,-12-9 15 16,-2-4 6-16,-10-2 5 15,-8 2-4-15,-2 1-2 16,-5 8-3-16,3 6-8 16,3 4-4-16,2 6-15 15,1 2-6-15,7 2-4 0,1 5 0 16,3-3 5-1,7 0 1-15,1 0 5 16,1-4 2-16,4-1 2 16,-2-4 1-16,-3-3 6 0,-1-4 1 15,-5-4 4-15,0 2 0 16,-3-3-1 0,0-1 0-16,-10 0-6 0,5 3-5 15,-7 6-8-15,2 4-5 16,6 10-3-16,-5 0 0 15,6 6 5-15,-2 0 1 16,4 0 3-16,5 3-1 0,9-4 1 0,-2-1 1 31,11-3 1-31,-1-5 0 16,5-10 5-16,3-4 1 0,-8-8 8 16,-4-2 6-16,-14-2 7 15,-5 3 2-15,-15 3-4 16,-8 1-4-16,-7 2-11 15,-4 2-6-15,3 10-7 16,5 7-4-16,5 10-3 16,3 2 0-16,13 9 0 15,4-7 0-15,15 1 0 16,12 1 0-16,4-15 6 16,3 2 2-16,7-13 4 15,-1-7 2-15,-1-8 6 16,-3-4 7-16,-17-4 26 15,-12-1 13-15,-15 7 18 16,-7 0 1-16,-10 7-19 16,-3 5-15-16,8 7-25 15,0 4-9-15,11 7-16 0,7 3-32 16,10-2-170-16,9 4-5 16</inkml:trace>
  <inkml:trace contextRef="#ctx0" brushRef="#br0" timeOffset="164344.4773">2194 15528 1097 0,'-7'0'434'15,"-3"8"-323"-15,3 8-52 16,7 13-59-16,2 6-11 15,11 4 8-15,5-2 3 16,12-8 3-16,10-8 1 0,7-18 4 16,1-10 7-1,-3-16 10-15,-9-11 22 16,-15-4 46-16,-9-1 18 16,-12 8 32-16,-3 2-1 15,-7 13-33-15,-3 8-28 16,-2 13-55-16,5 15-24 0,5 25-19 15,6 15 0 1,11 26 8-16,-2 8 3 0,4 1 5 16,-5-6 1-1,-9-12 6-15,-6-13 3 0,-18-15 9 16,-5-15 11-16,-12-26 12 16,-3-12 0-16,0-25-14 15,5-9-16-15,14-6-42 16,5-3-32-16,17 5-87 0,5 4-64 15,17 6-169 1</inkml:trace>
  <inkml:trace contextRef="#ctx0" brushRef="#br0" timeOffset="164487.3225">2738 15706 1020 0,'10'-4'506'0,"9"-2"-122"15,18 4-257-15,8-1-13 0,13 1-58 16,-4 2-25 0,-2 0-116-16</inkml:trace>
  <inkml:trace contextRef="#ctx0" brushRef="#br0" timeOffset="164974.2888">3894 15551 629 0,'-6'6'336'0,"-14"16"-50"0,-9 9-93 16,-19 14-49-16,-9 2-37 15,-1-10-43-15,5-11-7 16,11-22-15-16,6-6-5 16,13-16-34-16,4-2-20 15,16-3-24-15,6-6-5 16,11 6 25-16,2 4 24 16,3 8 31-16,6 10 11 15,3 14 3-15,8 10-10 16,-1 18-9-16,-3 3-4 0,-6 2-10 15,-5-1-3-15,-7-12-81 16,-5-6-103-16</inkml:trace>
  <inkml:trace contextRef="#ctx0" brushRef="#br0" timeOffset="165100.9639">3657 15326 1259 0,'1'-2'474'0,"4"1"-357"16,7 7-93-16,11 10-71 16</inkml:trace>
  <inkml:trace contextRef="#ctx0" brushRef="#br0" timeOffset="165713.3798">4214 15084 700 0,'5'-2'342'16,"4"-2"-19"-16,15 4-302 15,11 0-26-15,15 4 18 16,6-4 3-16,-7-5 5 16,-1-2 4-16,-22-3 12 15,-11 0 6-15,-13 1 1 16,-10-1-8-16,-12 3-17 16,-3 5-11-16,-10 0-13 15,8 7-4-15,6 9-13 16,3 1-5-16,15 7-2 15,7 3 5-15,10 5 13 16,5-3 6-16,1-3 6 0,-6-5 3 16,-7-7 2-16,0 0 4 15,-10-4 14-15,0 1 18 16,-9-2 3-16,-2 1-1 16,-1 6-10-16,0 3-17 15,7 15-9-15,0 11-3 0,11 16-8 16,4 9-3-16,8 10 3 15,-3 3 1-15,-5 0 5 16,-9-5 5 0,-19-13 38-16,-6-12 17 0,-18-25 30 15,-4-13 24-15,-9-27 1 16,0-13-5-16,6-18-22 16,11-4-25-16,23-3-44 15,6 3-22-15,21 8-26 16,7 6-10-16,20 12-51 15,13 9-53-15</inkml:trace>
  <inkml:trace contextRef="#ctx0" brushRef="#br0" timeOffset="166316.1224">4954 15732 705 0,'-3'-11'339'16,"-8"-13"-101"-16,-1-1-60 0,-7 4-37 15,3 5-21-15,-5 9-52 16,1 10-29-16,-2 8-37 16,-3 9-14-16,7 11-4 0,4-2 9 15,12 4 9-15,4-3 8 16,14-3 4-16,6-6 0 15,9-9 6 1,6-9 1-16,0-11 3 16,-1-9 1-16,-4-8 0 15,-10-6 16-15,-6-4 20 16,-2 3 10-16,-9 4 17 16,0 3-9-16,-5 7-15 0,0 8-14 15,-2 10-35-15,1 6-13 0,1 13-15 16,5 6-1-1,-2 6 11-15,5 5 0 16,5-4 5-16,-3-2 0 16,6-11 0-1,3-5 4-15,-2-14 17 0,4-7 8 16,-2-9 7-16,2-3-2 16,-1-2-17-16,-5 1-9 15,1 4-106 1,-2 2-154-16</inkml:trace>
  <inkml:trace contextRef="#ctx0" brushRef="#br0" timeOffset="166741.4885">5690 15589 942 0,'0'8'438'0,"-3"12"-179"15,-6 7-51-15,-10 11-58 16,-6 3-43-16,-10-2-55 15,-1-3-16-15,-1-11-14 16,5-8 12-16,6-13-61 16,3-5-21-16,8-13-41 15,6-5-28-15,2 0 40 16,8-5 10-16,13 7 56 16,-2 3 14-16,14 8 27 15,-2 8 13-15,2 11-15 16,5 6-5-16,-5 7-3 15,3-3-3-15,-1-1-5 16,-3-7 0-16,0-10 3 16,-2-5 3-16,-3-13 7 15,1-7 0-15,0-10-4 16,0-3-6-16,6 1-13 0,3 2-3 16,1 11-8-16,0 4 1 15,-3 13 6-15,-2 8 7 16,-6 13 35-16,-4 6 12 0,-9 8 20 15,-9 2 10-15,-13-1-13 16,-6-3-8 0,-3-7-11-16,1-10-92 0</inkml:trace>
  <inkml:trace contextRef="#ctx0" brushRef="#br0" timeOffset="167133.2558">6644 15644 748 0,'-2'2'427'15,"1"-2"-47"-15,0-2-117 16,1 2-92-16,0-1-47 16,0 0-52-16,0 1-5 15,0 0-5-15,0-1-3 16,0 0-11-16,0 0-17 0,0 0-24 15,0-1-6-15,0 1-20 16,0 0 7 0,0 0-106-16,-1 0-98 0</inkml:trace>
  <inkml:trace contextRef="#ctx0" brushRef="#br0" timeOffset="167447.6587">6651 15968 780 0,'0'-3'325'16,"0"-2"-200"-1,0-3-30-15,1-2-31 16,-1 3 0-16,-4-1 17 0,-3 2 6 15,-6 6 5 1,-1-2-11-16,3 6-33 0,-2 2-7 16,4 6-20-16,2 4-6 15,7-2-1-15,2 1 3 16,10-5 33-16,4-4 20 16,1-6 42-16,-2-5 12 15,-6-6-22-15,-5-1-2 16</inkml:trace>
  <inkml:trace contextRef="#ctx0" brushRef="#br0" timeOffset="168044.2192">7549 15235 1034 0,'-3'9'396'15,"-4"29"-276"-15,1 21-59 0,2 35-19 16,0 14-7-16,3 14-11 16,-1-2-3-16,3-13-5 15,0-14-2-15,1-38-2 16,2-17 16-16,1-28-97 16,4-9-126-16</inkml:trace>
  <inkml:trace contextRef="#ctx0" brushRef="#br0" timeOffset="168215.8059">7432 15370 886 0,'10'-7'351'0,"22"-8"-223"0,9-1-27 15,26 4-20-15,11 3-26 16,7 5-40-16,4 1-6 15,-5 1-90-15</inkml:trace>
  <inkml:trace contextRef="#ctx0" brushRef="#br0" timeOffset="168448.4332">7538 15789 874 0,'6'0'393'0,"14"2"-126"16,14-3-153-16,26-3-43 16,10 2-7-16,4 1-35 15,0 1-14-15,-11 1-123 0,-7 2-347 16</inkml:trace>
  <inkml:trace contextRef="#ctx0" brushRef="#br0" timeOffset="168984.6097">8103 16077 632 0,'7'-6'358'15,"4"-8"-70"-15,0-2-119 16,0-1-27-16,-4-4-50 0,-5-2-17 15,-2-4-16 1,-8-1-6-16,-13 1-14 16,-4 7-11-16,-10 15-30 15,2 5-13-15,2 19-17 16,4 7-6-16,14 5 6 16,8 5 2-16,14-7 12 15,7-4 8-15,13-7 9 16,-2-7 3-16,7-7 6 15,-1-5 3-15,-9-8 8 16,0-5 2-16,-9-3 5 16,-4 3 2-16,-4 1 15 15,-2 5 4-15,-5 3-10 0,-1 10-5 16,0 9-23 0,0 5-7-16,1 15 3 0,0 5-1 15,1 11 0-15,1 3-1 16,-2 0 0-16,0-4 1 15,-2-12 1-15,-1-6-1 16,3-15-38-16,3-6-92 0</inkml:trace>
  <inkml:trace contextRef="#ctx0" brushRef="#br0" timeOffset="169348.8321">8309 16182 848 0,'0'-7'439'0,"0"-6"-102"16,2-1-154-16,10 5-98 16,-3 0-28-16,7 6-36 15,3 2-13-15,-2 6-8 0,6 4-3 16,-5 0 0-16,1 4-2 15,-10 1 4 1,-5 2 3-16,-4-2 6 16,-6-3 2-16,5-4-6 15,3-2-3-15,7 1-4 16,5 2-1-16,3 0 3 0,1 1 2 16,-7 3-1-16,-5 3 16 15,-15 4 31 1,-10 4 7-16,-12-1 12 0,-5 0-12 15,1-13-22-15,7-4-55 16,12-7-535-16</inkml:trace>
  <inkml:trace contextRef="#ctx0" brushRef="#br0" timeOffset="169890.7378">8665 16262 820 0,'-3'0'393'0,"-2"4"-90"15,1 14-234-15,1 3-28 0,7 10-8 16,3 5-4 0,11-5-9-16,1-3-4 15,6-9-1-15,0-9 4 16,-3-14 29-16,2-4 10 15,-7-14 16-15,-5-3 12 0,-4-4-11 16,-4-3-1 0,-4 3-6-16,0 3-17 15,-1 11-27-15,-1 9-21 16,2 10-21-16,3 12-4 0,3 17 3 16,2 8 10-16,7 14 3 15,-6 2 1-15,-8 3 5 16,-1 1 6-16,-16-3 12 15,-5 2 4-15,-20-10 2 16,-11-4 1-16,-13-18 2 0,1-12 1 16,9-23-28-1,10-15-42-15,20-18-146 16,11-8-142-16</inkml:trace>
  <inkml:trace contextRef="#ctx0" brushRef="#br0" timeOffset="170571.4673">7477 15111 1013 0,'0'0'348'0,"9"4"-286"0,9 0-28 15,26-1 19-15,21 1 8 16,25-9-17-16,10 2-14 16,12-3-19-16,-7 3-2 15,-11 3-1-15,-7 0 0 16,-34 2-6-16,-13 2-18 16,-25-6-21-16,-17-3-3 15,-18-7 9-15,-6-9 20 0,-10 2 21 16,5-2 6-16,11 6 15 15,5 1 6-15,14 7-6 16,6 6-6-16,12 4-17 16,5 6-4-16,9 7 9 15,4 9 15-15,-10 0 42 16,-3 5 26-16,-21 5 29 16,-7-3-2-16,-11-2-31 15,-5-8-26-15,2-15-40 16,2-7-19-16</inkml:trace>
  <inkml:trace contextRef="#ctx0" brushRef="#br0" timeOffset="171336.4101">9316 15724 929 0,'4'0'399'0,"15"2"-179"0,6 1-111 16,19 0-39-16,9 2-23 15,3-3-33-15,1 1-14 16,-12-1-117-16,-8-2-154 15</inkml:trace>
  <inkml:trace contextRef="#ctx0" brushRef="#br0" timeOffset="171538.5572">9375 15850 760 0,'3'2'366'0,"7"3"-112"16,7 0-22-16,11 0-26 16,11 0-32-16,13-2-58 15,1-1-27-15,-1-2-38 16,-5 0-17-16,-12-1-28 16,-10-3-85-16</inkml:trace>
  <inkml:trace contextRef="#ctx0" brushRef="#br0" timeOffset="176682.2252">10411 15286 990 0,'-1'-7'495'0,"-3"-8"-203"0,0 25-157 16,0 21-48-16,4 42-79 16,4 17-8-16,1 22 5 15,3 4 4-15,0-12 1 16,2-6 2-16,5-25 1 16,1-15-28-16,1-32-146 15,2-12-61-15</inkml:trace>
  <inkml:trace contextRef="#ctx0" brushRef="#br0" timeOffset="176877.5312">10298 15353 945 0,'8'-1'374'16,"23"-1"-236"-16,10 0-39 15,38-4-24-15,17-1-17 0,12-6-28 16,6 0-11-16,-18 0-76 16,-10 3-96-1</inkml:trace>
  <inkml:trace contextRef="#ctx0" brushRef="#br0" timeOffset="177057.8199">10410 15694 991 0,'3'1'423'0,"14"-2"-182"16,12-1-116-16,33-3-54 0,13-2-5 15,7 3-39-15,0 1-35 16</inkml:trace>
  <inkml:trace contextRef="#ctx0" brushRef="#br0" timeOffset="177422.5188">10732 16139 610 0,'4'-7'341'15,"3"-3"-68"-15,7-5-132 16,-1-1-13-16,-1-2-13 15,-2 0-4-15,-3 5-2 0,-1 4-20 16,1 5-41 0,0 8-11-16,-1 9-16 15,1 9-3-15,-5 11-1 16,-2 3-1-16,-4 4-3 0,1-4-2 16,3-9 18-1,2-7-76-15</inkml:trace>
  <inkml:trace contextRef="#ctx0" brushRef="#br0" timeOffset="177841.022">10940 16074 812 0,'-2'-4'435'15,"3"-4"-82"-15,2-3-142 0,17 1-99 16,10 2-37-16,10 1-46 16,4 7-10-16,-7 3-9 0,-7 4-1 15,-18 7-5 1,-6 1 0-16,-10 0-1 15,-8 1 1-15,3-4 0 16,-1-4-4-16,13-1-5 16,4-5-1-16,12-2-2 0,9 2 4 15,0 5 3-15,-2 3 1 16,-34 8 9 15,5-9 59-15,-1 2 5-16,-41 28 5 0,-15-7 8 0,-3-4-192 15,32-30-80-15</inkml:trace>
  <inkml:trace contextRef="#ctx0" brushRef="#br0" timeOffset="178325.4393">11385 16235 797 0,'0'0'473'0,"-2"0"-48"0,3 7-241 15,-1-7-57-15,0 0-62 16,3 4-8-16,9 7-31 15,32 24-6-15,-29-32-1 16,2-6 0-16,-3-8 2 16,0-5 0-16,-3-6-3 15,-4 0-2-15,-4 1 15 16,-1 4 4-16,-4 10-1 16,0 5-5-16,0 14-18 15,-2 9-10-15,2 18-2 16,1 8-1-16,-1 16-1 15,-1 2 1-15,-6 3 1 16,-5-3 2-16,-10-10 4 16,-5-5 4-16,-5-15 9 15,-2-10 6-15,2-20 10 16,2-11-1-16,9-17-10 0,8-4-10 16,6-10-15-16,2 2-7 15,10 3-57 1,1-3-62-16,11 0-286 15</inkml:trace>
  <inkml:trace contextRef="#ctx0" brushRef="#br0" timeOffset="178984.3054">10468 15031 589 0,'-4'0'302'0,"-8"1"-35"16,20 2-203-16,11 0-5 0,31-5 10 15,14-2 11-15,20 0-12 16,13-1-12-16,-6 6-22 16,-5 3-9-1,-18 4-12-15,-13 0-2 16,-27-4-1-16,-10-1-14 15,-16-3-16-15,-5-4-10 0,-7-5-10 16,0-6 12 0,-4-7 14-16,1 0 9 0,4 6 21 15,1 8 10-15,7 8 2 16,2 7 7-16,11 8-6 16,5 5-4-16,8 8 22 15,0-2 20-15,-8 4 38 16,-6-3 27-16,-16 1 14 15,-7 2-14-15,-9-9-39 16,-4-5-26-16,1-10-52 16</inkml:trace>
  <inkml:trace contextRef="#ctx0" brushRef="#br0" timeOffset="183605.7797">12215 15710 707 0,'-5'2'314'0,"2"1"-165"0,9-1-17 16,-6-2-18-16,30 0-24 0,85 1-21 31,-23-4-20-31,19-2-31 0,1 3-3 16,-11-2 1-1,-14 3 0-15,-21 1-58 16,-10 0-59-16,-26 4-263 0</inkml:trace>
  <inkml:trace contextRef="#ctx0" brushRef="#br0" timeOffset="183851.0593">12336 15835 752 0,'-6'0'312'15,"-1"0"-174"-15,7 0-20 16,22-2 1-16,14 0-10 0,30-2-20 16,13-4-5-16,13-1-31 15,3 3-16-15,-7-1-20 16,-7 2-4-16,-11 2-34 15,-9-1-49 1,-17-1-198-16</inkml:trace>
  <inkml:trace contextRef="#ctx0" brushRef="#br0" timeOffset="184056.7483">12926 15614 706 0,'20'0'329'15,"10"-1"-146"-15,7 9-45 16,0 7-4-16,-6 10-8 0,-2 5-15 16,-19 3 12-16,-12 0 2 15,-24 5-26-15,-9 0-2 16,-12-5-50-16,4-4-14 16,10-10-82-1,6-6-276-15</inkml:trace>
  <inkml:trace contextRef="#ctx0" brushRef="#br0" timeOffset="184552.9618">14022 15287 865 0,'-2'1'398'0,"2"8"-91"16,5 35-234-16,4 15-20 16,10 32 5-16,0 11-7 15,-5 8-25-15,-5 0-6 16,-10-12 0-16,-7-12-1 0,-5-32-14 16,1-11-66-16,-2-25-163 15</inkml:trace>
  <inkml:trace contextRef="#ctx0" brushRef="#br0" timeOffset="184742.8325">13922 15374 817 0,'13'-10'356'0,"26"-12"-162"16,13 4-72-16,22 5-53 15,12 5-18-15,4 14-31 16,4 8-13-16,-1 11-64 16,-15-2-134-16</inkml:trace>
  <inkml:trace contextRef="#ctx0" brushRef="#br0" timeOffset="184954.0038">14025 15671 613 0,'0'1'308'0,"12"5"-54"16,9 0-58-16,22-4-52 16,8 4-25-16,17-4-65 15,4 0-25-15,8 2-65 16,3-1-150-16</inkml:trace>
  <inkml:trace contextRef="#ctx0" brushRef="#br0" timeOffset="185461.4558">14551 16048 232 0,'12'0'211'16,"9"-1"30"0,1-3-30-16,0 0-10 0,-7-6-30 15,-5 0-18 1,-3-1-22-16,-7-4-13 0,-3-4-29 15,-2 0-15-15,-11-2-19 16,-2 5-10-16,-14 10-31 16,0 8-14-16,0 14-25 15,3 7-5-15,16 6 0 16,9 0 4-16,15-1 13 16,7-6 4-1,12-7 9-15,0-7 1 0,-2-8 6 0,-1-1 2 16,-9-11 9-1,-6-1 3-15,-8-4 1 16,1 3-3-16,-5 5 7 16,-1 2-6-16,1 9-3 15,0 8-1-15,7 13-13 0,0 8 4 0,1 11 1 32,-1 7-1-32,-7 0 0 0,-4 4 0 15,1-10-1-15,-1-7-2 16,4-13-80-1,6-14-137-15</inkml:trace>
  <inkml:trace contextRef="#ctx0" brushRef="#br0" timeOffset="185855.2973">14762 16109 866 0,'4'-2'403'16,"5"-3"-179"-16,13 2-103 15,4 0-23-15,11 3-47 0,1 3-15 16,0 4-20-16,-6 2-5 15,-16 2 1-15,-10 0 6 16,-15-1 7 0,-10 0 4-16,-6 1-2 0,4-2-6 15,6-3-21-15,9-3-7 16,13-2-8 0,8 1-3-16,12 3 8 15,0 5 5-15,-1 5 3 16,-8 2 2-16,-17 2 13 15,-9 6 5-15,-22-1 8 16,-6-3 18-16,-3-11-127 16</inkml:trace>
  <inkml:trace contextRef="#ctx0" brushRef="#br0" timeOffset="186305.5989">15132 16265 576 0,'0'2'323'0,"-3"5"-26"15,0 3-77-15,3 9-66 16,1 3-28-16,5 2-58 15,9-1-19-15,6-10-24 16,1-5-2-16,4-12 1 16,-4-10 2-16,-5-6 5 15,1-6 0-15,-7 3-6 16,-2 2-5-16,-4 9 11 16,-4 4-8-16,-3 11-6 0,-2 10-1 15,1 16-17-15,-1 8 3 16,3 16-1-16,-2 2 0 15,-5 3 2 1,-3-4 14-16,-8-8 17 16,-3-6 5-16,-4-12 26 0,-2-10-4 15,-6-17-2-15,0-9 1 16,-4-12-27-16,3-5-12 0,8-3-23 16,6-2-49-16,16-5-166 15</inkml:trace>
  <inkml:trace contextRef="#ctx0" brushRef="#br0" timeOffset="186779.949">15634 15679 740 0,'2'-1'382'0,"2"1"-36"0,17-1-205 16,13 1-25-16,25-1-27 16,12-2-33-16,7 4-43 0,-1 1-4 15,-27 1-64-15,-11 3-66 16</inkml:trace>
  <inkml:trace contextRef="#ctx0" brushRef="#br0" timeOffset="186976.7462">15682 15794 833 0,'1'5'379'0,"6"3"-129"15,9 1-52-15,18-2-35 0,7-1-15 0,18-3-62 16,5 0-20-1,1-3-33-15,-5-2 26 16,-10-6-161-16</inkml:trace>
  <inkml:trace contextRef="#ctx0" brushRef="#br0" timeOffset="187347.5682">16651 15182 834 0,'0'-3'389'16,"0"3"-177"-16,0 7-64 15,-1-2-69-15,1 26-21 16,2 107-10 0,1-40-9-16,-2 13-12 0,-1 0-5 15,3-11-7 1,-2-8-1-16,4-24-2 15,-1-18-17-15,0-26-93 0,-2-12-90 16</inkml:trace>
  <inkml:trace contextRef="#ctx0" brushRef="#br0" timeOffset="187528.3629">16549 15236 1006 0,'13'-5'439'15,"9"-7"-221"-15,23 0-82 16,13 3-16-16,26 4-48 16,12 3-29-16,-5 8-29 15,-6 3 34-15,-16 4-159 0,-11-3-111 16</inkml:trace>
  <inkml:trace contextRef="#ctx0" brushRef="#br0" timeOffset="187724.9404">16589 15614 924 0,'13'4'438'15,"12"2"-215"1,29-4-58-16,17-3-34 15,22-1-75-15,1 2-25 16</inkml:trace>
  <inkml:trace contextRef="#ctx0" brushRef="#br0" timeOffset="188186.1268">16818 16050 699 0,'4'-3'334'0,"7"-3"-87"0,6-4-52 15,9-3-28-15,1-3-24 16,3-3-52-16,-4-1-11 0,-6-6-9 15,-3 4-4-15,-12 6 16 16,-2 6-6 0,-3 18-22-16,-1 10-12 0,1 16-37 15,0 6-5-15,3 6 3 16,-2-1-1-16,6-3 1 16,1-5 41-16,3-12-165 15,0-7-107-15</inkml:trace>
  <inkml:trace contextRef="#ctx0" brushRef="#br0" timeOffset="188578.5977">17127 15983 917 0,'3'-2'447'0,"-2"-9"-171"0,8 1-121 15,8 3-32-15,8 0-58 16,6 4-22-16,2 3-25 16,-3 2-8-16,-10 3-9 15,-5 8 0 1,-18 3 4-16,-5 2 1 0,-8 4 3 15,-1-2-1-15,6-6-5 16,7-4-2-16,10-1-3 16,5-4-1-16,15-1 1 15,2 4 2 1,6 1 0-16,0 0 2 16,-15 6 3-16,-9-4 5 0,-25 5 33 0,-16 2 8 15,-14-2 3 1,-4-1-2-16,6-11-44 0,13-1-64 15</inkml:trace>
  <inkml:trace contextRef="#ctx0" brushRef="#br0" timeOffset="189179.3512">17515 16153 807 0,'-1'3'382'16,"-1"1"-116"-16,6 8-182 15,0 5-32-15,5 3-17 16,2 3-6-16,10-4-7 15,3-3-3-15,6-14 5 16,3-3 3-16,-6-14 6 16,-3-3 2-16,-7-7-2 15,-6 1 6-15,-7 5 26 16,-4 3 11-16,-5 7-1 16,-3 8-14-16,-2 13-39 15,2 10-15-15,4 19-7 16,4 10 0-16,5 17 0 15,0 2 2-15,-4 2 0 0,-4-6 9 16,-12-18 40 0,-7-7 22-16,-10-16 37 15,-3-12 12-15,-3-15-26 0,3-9-19 16,8-11-36-16,1-7-23 16,14-5-18-16,2-1-44 15,10-2 366-15</inkml:trace>
  <inkml:trace contextRef="#ctx0" brushRef="#br0" timeOffset="190118.0163">15376 12459 366 0,'6'39'178'16,"1"26"-75"-16,0 71 1 0,-1 32-4 0,-4 51-31 16,0 22-19-1,-2 19 12 1,-3-13 6-16,-7-28 8 15,1-19 1-15,-1-56-38 16,-1-21-10-16,2-42-6 0,0-21 21 16</inkml:trace>
  <inkml:trace contextRef="#ctx0" brushRef="#br0" timeOffset="190510.1322">15355 12655 168 0,'50'-2'84'0,"79"-4"21"15,35 3 21-15,55-3 36 16,39 2-9-16,57 1-34 16,30-3-5-16,66 0-25 15,6-2-12-15,56-1-32 16,-8 0-20-16,22-3 18 15,-5 1 16-15,-4-2 5 0,8 3-3 16,-58 6-30-16,17 2-19 16,-58 3-5-16,-26-3-29 15</inkml:trace>
  <inkml:trace contextRef="#ctx0" brushRef="#br0" timeOffset="191090.1679">15242 14851 938 0,'20'-4'303'0,"33"-8"-313"16,30 1-12-1,52-3 5-15,34-1-1 16,62 2 11-16,35 5 11 16,71 6 15-16,25 2 8 0,59 2 12 15,25 0 8-15,27-1 26 16,11-1 11-16,5-2 13 16,-9 1-13-16,-19 0-30 15,-18 0-14-15,-43 0-26 16,-20-2-7-16,-73-5-7 15,-15-1-60-15</inkml:trace>
  <inkml:trace contextRef="#ctx0" brushRef="#br0" timeOffset="191494.7893">22333 12427 667 0,'-4'1'225'0,"-10"22"-197"16,-6 22-3-16,-17 46 14 16,-5 42 10-16,-9 55-7 15,6 44-13-15,9 52-21 16,10-2-2-16,30-21 87 15,9-36 16-15,20-58 20 16,0-36 3-16,-4-36-81 16,-5-19 38-16</inkml:trace>
  <inkml:trace contextRef="#ctx0" brushRef="#br0" timeOffset="192179.476">13632 14780 543 0,'-9'10'224'15,"-11"33"-103"1,0 27-46-16,7 57-8 15,1 36 2-15,6 45-8 16,-2 27-4-16,-6 17-20 16,1-7-2-16,3-21-16 15,8-30-6-15,3-39-2 16,6-25 0-16,-2-41 5 16,0-20 3-16,-1-37-65 15,-2-19-91-15</inkml:trace>
  <inkml:trace contextRef="#ctx0" brushRef="#br0" timeOffset="192535.0811">13244 15139 187 0,'35'-3'65'0,"56"-7"14"16,26 2 27-16,61-10 73 0,32 0 32 15,61 1-35-15,18-2-33 16,69 12-69-1,15 3-31-15,25 1-32 0,22 6-5 16,-20-1 40-16,-7-3 9 16,-16-5 8-1,-11-1 1-15,-32 5-41 0,-23 4-10 16,-47 10-8 0,-33-1-11-16</inkml:trace>
  <inkml:trace contextRef="#ctx0" brushRef="#br0" timeOffset="192928.2372">18800 15046 835 0,'0'-3'375'15,"0"-10"-174"-15,-4 13-159 16,-3 17-24-16,-5 26-28 0,4 24-1 15,-1 64 19-15,-3 24-1 16,-4 61 0 0,-8 18 1-16,-1 7-1 15,-3-4 0-15,6-39 4 16,9-14 1-16,11-45 1 16,7-19 0-16,8-33-2 0,0-20 48 15</inkml:trace>
  <inkml:trace contextRef="#ctx0" brushRef="#br0" timeOffset="193501.6424">13285 17026 493 0,'-8'0'264'0,"-6"-3"-15"0,22 3-235 16,17 0-18-16,48 3-16 15,30-2 35-15,60 1 50 16,38-1 16-16,64-4 37 15,34 3-17 1,67-5-43-16,30-3-15 0,-65-6-32 31,-167 7-4-31,2 0 0 16,501-23-1-16,-30-1-1 0,-31 9 7 16,-293 32 9-16,-33 3 1 0,-48 13 1 15,-27-5-6-15,-61-2-6 16,-27-4 2-16,-60-9 9 0,-24-3 5 15,-31-5 6 1,-13-6-1-16,-10-1-5 0,-2 0-6 16,8-2-65-1</inkml:trace>
  <inkml:trace contextRef="#ctx0" brushRef="#br0" timeOffset="200837.9379">9578 10465 452 0,'0'0'301'31,"5"2"24"-31,5 4-151 0,10-1-31 0,20 0-31 31,11-3-23-31,15-1-46 16,4 1-16-16,-3-2-42 0,-7 0-59 15,-22 0-203-15</inkml:trace>
  <inkml:trace contextRef="#ctx0" brushRef="#br0" timeOffset="201065.2467">9621 10605 806 0,'2'0'385'15,"3"-1"-145"-15,24 1-74 16,9 0-24-16,24-1-27 16,8-4-25-16,5 2-42 15,-8-2-12-15,-14 3-164 16</inkml:trace>
  <inkml:trace contextRef="#ctx0" brushRef="#br0" timeOffset="201536.2405">10712 9940 1039 0,'-2'16'395'16,"2"30"-265"-16,5 18-47 15,7 35-10-15,-4 17-11 16,4 10-30-16,-4 1-7 16,-6-21-6-1,2-17 1-15,-4-31 2 16,3-16-9-16,-2-28-60 0,-1-15-76 16</inkml:trace>
  <inkml:trace contextRef="#ctx0" brushRef="#br0" timeOffset="201742.0136">10713 10086 646 0,'8'-9'322'0,"17"-7"-94"16,11 2-68-16,26 5-83 15,-1 1-24-15,34 6-40 16,-1 0-35-16,-14 12-274 16</inkml:trace>
  <inkml:trace contextRef="#ctx0" brushRef="#br0" timeOffset="202024.3783">10725 10299 788 0,'6'-2'361'0,"14"1"-137"15,6 0-17-15,25 1-16 16,15 0-26-16,20 4-63 16,5-1-25-16,-18-1-43 15,-10 1 5-15,-28-2-121 16,-14 1-101-16</inkml:trace>
  <inkml:trace contextRef="#ctx0" brushRef="#br0" timeOffset="204204.6856">11385 10779 530 0,'5'-4'285'0,"-1"-7"-56"16,-3-3-21-16,-4 0-51 0,-8-5-28 0,-7-3-47 31,-6 3-14-31,-2 4-24 15,-4 1-10-15,6 14-26 16,2 0-13-16,-1 9-24 16,12 7-6-16,6 4-3 15,5 6 4-15,14 1 14 16,-2-2 7-16,6-3 13 16,5-5 2-16,2-11 5 15,8-6 2-15,-5-11 4 16,1-6 2-16,-9-1 2 15,-6-4 0-15,-7 8 0 16,-7 3 0-16,-5 8 2 16,-3 9 2-16,-2 13-1 15,-2 8 4-15,6 18-1 16,1 8-2-16,3 6-1 0,1 1-1 16,2-12 2-1,3-8 1-15,4-12 0 0,0-11 13 16,5-12-106-16,4-4-191 15</inkml:trace>
  <inkml:trace contextRef="#ctx0" brushRef="#br0" timeOffset="204924.5648">11535 10883 477 0,'-1'-5'218'16,"-1"1"-92"-16,2-3-85 16,0 1-22-16,0 3-13 15,0-2 11 1,0 4 35-16,0 0 10 16,0 0 10-16,0-1-7 0,0 1-13 15,0 0 0-15,20-8 6 16,33-12-1-16,-24 20-17 15,-3 3-10-15,-6 4-17 16,-4 5-5-16,-12 0 20 16,-4 3 9-16,-13 2 12 15,-7-1 4-15,-5-1-18 0,-5-5-10 0,10-4-17 16,7-1-9-16,10 0-12 31,9 4-2-31,14 3 2 0,5-1 6 0,6 2 3 16,1 0 0-16,-7 2 13 15,-10 1 6 1,-10-2 32-16,-8 1 19 0,-17 2 11 31,-2-2 2-31,-12-3-18 0,-1-10-15 16,9-6-27-16,3-3-42 16,18-3-168-16,9 1-186 15</inkml:trace>
  <inkml:trace contextRef="#ctx0" brushRef="#br0" timeOffset="205410.4061">11850 11058 476 0,'0'0'329'16,"0"0"25"-16,0 0-92 15,0 0-107-15,0 0-36 0,0 0-53 16,11 8-7-16,44 41-18 16,-28-24-13-16,2 1-14 15,-2 1-1-15,-4 1-49 16,-1-5-56-16,-9-8-337 16</inkml:trace>
  <inkml:trace contextRef="#ctx0" brushRef="#br0" timeOffset="205619.6533">12075 11070 934 0,'-10'2'415'16,"-13"6"-207"-16,-2 6-60 15,-1 4-82-15,-1 8-20 16,-6 10-28-16,0 2-6 15,-2 2-4-15,3-1 3 16,10-8-133-16,6-5-158 0</inkml:trace>
  <inkml:trace contextRef="#ctx0" brushRef="#br0" timeOffset="206337.5553">12052 10569 1206 0,'-1'0'528'0,"-1"0"-292"0,2-1-90 16,0 1-106-16,0 0-33 15,0 0-107-15</inkml:trace>
  <inkml:trace contextRef="#ctx0" brushRef="#br0" timeOffset="206681.3791">12443 10451 869 0,'0'1'446'15,"0"-1"-149"-15,0 11-130 16,0 2-47-16,-1 8-50 0,-2 8-4 15,-3 0-24-15,-1 5-12 16,3 2-14 0,4-3-6-16,11-4-6 0,4-7 0 15,10-10 5 1,4-7 3-16,3-7 8 0,-1-4 4 16,-11-4-27-16,-5-4-49 15,-15-3-276-15</inkml:trace>
  <inkml:trace contextRef="#ctx0" brushRef="#br0" timeOffset="206907.9619">12364 10301 828 0,'5'-2'382'0,"8"0"-168"16,2 0-52-16,0 3-81 15,-1-1-25-15,-5 1-19 16,-4 2-72-16</inkml:trace>
  <inkml:trace contextRef="#ctx0" brushRef="#br0" timeOffset="207325.9103">12266 10097 495 0,'3'-1'311'16,"6"-3"35"-16,9 3-134 0,15 0-55 16,7 1-26-16,13 0-57 15,3 1-27 1,0 1-31-16,-4 2-4 16,-10-1-1-16,-10 0 0 15,-11-3-19-15,-6-2-12 0,-7-3-13 16,-2-5-2-16,-6 0 21 15,-6-4 11-15,-1 0 8 16,-1 4 1-16,1 3-5 0,3 2-6 16,0 8-29-1,6 0-4-15,-2-3 11 16,0 0 11-16,7 15 35 0,31 34 16 0,-36-32 13 16,-2-1 5-1,-2-4 2-15,0-2-6 0,-6-4-58 16</inkml:trace>
  <inkml:trace contextRef="#ctx0" brushRef="#br0" timeOffset="207889.5979">13357 10374 808 0,'0'-2'379'15,"2"8"-141"-15,-2 7-88 0,2 17-78 16,-1 10 1-16,0 6-13 15,5 2-15-15,-4-7-16 16,1-3-5-16,2-6-5 16,-1-2-23-1,2-8-159-15,-1-6-218 0</inkml:trace>
  <inkml:trace contextRef="#ctx0" brushRef="#br0" timeOffset="208074.6989">13149 10566 989 0,'0'-7'443'0,"9"-2"-196"16,13 1-97-16,11 3-22 0,27 4-26 16,4-2-18-16,16 1-46 15,1 2-14-15,-11-1-41 16,-5-2-64-16</inkml:trace>
  <inkml:trace contextRef="#ctx0" brushRef="#br0" timeOffset="208532.0803">14222 9956 815 0,'0'0'341'15,"2"5"-164"-15,-2 21-58 16,5 15-20-16,0 32 23 0,2 19-9 15,-2 22-37-15,0 3-17 16,-4-11-22 0,-2-15-11-16,1-28-8 0,-1-15-1 15,4-19-13-15,4-10-39 16,-5-15-123-16,2-8-205 16</inkml:trace>
  <inkml:trace contextRef="#ctx0" brushRef="#br0" timeOffset="208712.9449">14167 10076 770 0,'17'-10'346'16,"14"-6"-144"-16,26-2-107 15,14 0-15-15,19 6-34 16,2 4-21-16,-6 8-38 15,-6 6-79-15</inkml:trace>
  <inkml:trace contextRef="#ctx0" brushRef="#br0" timeOffset="208942.5069">14243 10438 1042 0,'7'0'392'0,"16"-2"-263"16,8-1-67 0,24-1-14-16,11 4-7 0,4 2-24 15,1 5-20-15,-16-2-256 16</inkml:trace>
  <inkml:trace contextRef="#ctx0" brushRef="#br0" timeOffset="209475.9131">14800 10641 462 0,'10'-3'273'0,"6"-6"-50"0,2 3-34 16,-2-3-11-1,-5-3-25-15,-2 3-15 0,-3-4-41 16,-2-1-16-1,-9 4-27-15,-8-1-12 0,-9 3-24 16,-5 1-13-16,-4 7-23 0,0 1-8 31,1 14-14-31,9 6-1 16,13 7 10-16,8 3 5 16,16-1 16-16,2-7 6 15,10-9 8-15,1-7 6 16,1-11 9-16,-4-10 3 0,-6-5 6 15,-3-6-3 1,-10-1-4-16,-1 3-1 0,-5 6 3 16,-1 4 1-16,0 6-13 15,-2 5-11-15,-2 11-17 16,-2 8 2-16,-2 16 12 16,3 7 12-16,-1 15 7 15,-1 6-3-15,4 8-1 16,3-6-1-16,8-14-1 15,4-9 2-15,8-23-60 16,2-11-92-16</inkml:trace>
  <inkml:trace contextRef="#ctx0" brushRef="#br0" timeOffset="209873.1594">14980 10790 911 0,'-2'-6'415'0,"2"-8"-187"15,7 5-77-15,11 1-67 16,1 2-19-16,10 7-31 15,-4 4-12-15,1 5-22 16,-9 5-1-16,-9 4 0 16,-4 0 3-16,-11 3 4 15,-1-1 4-15,-2-5 2 0,-2-3 0 16,9-8-11 0,3-1-1-16,11-3-6 15,3 1-3-15,2 4 6 16,2 2-2-16,-7 8-1 0,-1 2 12 15,-9 6 20-15,-6 1 8 16,-13-5 12 0,-5 1 5-16,-1-13-102 15</inkml:trace>
  <inkml:trace contextRef="#ctx0" brushRef="#br0" timeOffset="210425.9944">15299 10927 913 0,'0'2'409'16,"0"0"-222"-1,0 4-57-15,0-6-81 0,0 0-6 16,3 6 4-16,4 7-4 16,45 26-14-16,-29-30-7 15,0-3-5-15,1-4 0 16,-6-2 3-16,-3-2 3 15,-8-7 6 1,-3-2 0-16,-4-4-3 0,-1 1-5 16,1 3-12-1,1 3-5-15,0 2-16 16,2 6-9-16,-3 6-2 0,0-6 1 16,-1 1 12-16,-1 20 6 15,2 32 6-15,4-28 4 0,3 7 2 16,4 6 1-1,-1 11-5-15,-4 4-1 0,-9 3 2 16,-11 3 6 0,-23-7 21-16,-8-3 9 15,-16-16 13-15,-2-8 0 16,7-18-10-16,8-7-5 0,20-23-38 16,11-10-54-16,17-20-167 0</inkml:trace>
  <inkml:trace contextRef="#ctx0" brushRef="#br0" timeOffset="210905.5308">15772 10501 723 0,'3'0'365'0,"2"3"-95"16,0-2-19-16,-5-1-24 15,0 0-8-15,0 0-12 16,0 0-11-16,0 0-36 0,0 0-19 16,0 0-50-1,0 1-21-15,0-1-23 16,0 0-52-16,0 0-219 0</inkml:trace>
  <inkml:trace contextRef="#ctx0" brushRef="#br0" timeOffset="211323.1168">16373 10272 1196 0,'-2'-2'524'16,"-1"-6"-275"-16,-1 3-82 16,3 4-105-16,0 0-34 15,1 1-44-15,0 0-80 0</inkml:trace>
  <inkml:trace contextRef="#ctx0" brushRef="#br0" timeOffset="211585.8778">16341 10551 829 0,'0'7'381'0,"0"4"-158"0,6 11-117 16,5 7-32-16,7 14-29 16,0 8-15-16,-7 11 2 15,-9 2 18-15,-19-1 29 16,-10-3 9-16,-15-15 10 16,-8-11-5-16,-1-11-9 15,1-12-3-15,12-11-18 16,8-7-41-16,12-20-108 15,9-9-74-15</inkml:trace>
  <inkml:trace contextRef="#ctx0" brushRef="#br0" timeOffset="212156.2761">16124 9980 833 0,'0'0'365'0,"4"0"-206"16,3 0-40-16,-7 0-46 16,27 0-5-16,58 3 6 0,-17 1-6 15,12 1-27-15,-2 1-13 16,-12-1-11-16,-10-3-1 15,-24-8 6 1,-5-1 6-16,-16-6-20 0,-6-1-9 0,-6-2-15 16,-5-2-9-16,-1 2 12 15,-1 1 6-15,0 7 2 16,1 2-3-16,6 6-17 16,-2 0-4-16,4 8-1 15,3 3 2-15,1 3 16 16,7 5 2-16,3 1 5 15,2 0 17 1,-2 2 33-16,-8-1 37 16,-16-2 75-16,-10 1 9 15,-10-3-11-15,0-2-33 0,2-6-58 16,8 2-58-16</inkml:trace>
  <inkml:trace contextRef="#ctx0" brushRef="#br0" timeOffset="222108.041">6675 15599 336 0,'-4'0'215'16,"-7"0"4"-16,2 2-63 15,5 1-66-15,-3 2-25 16,3-1-35-16,2 2-5 16,0 6-5-16,0-4 1 15,1 3 3-15,1 0-1 0,4-5-1 16,-1 1 4-16,6-7 18 16,3-3 10-16,-2-3 25 15,4-4 5-15,-3-1 9 16,-6-4 7-16,-4 3 9 15,-2 1-1-15,-11 4-21 16,-2 4-17-16,-6 4-35 16,-1 0-12-16,6 6-15 15,2-2-8-15,9 3-19 16,4 1 1-16,8 0-1 16,6-2 5-16,10-2 17 15,6-1 3-15,5-4 2 0,-6 0 20 16,-11-2 55-1,-11-4 18-15,-15-3 8 16,-8 0-8-16,-12 0-91 16</inkml:trace>
  <inkml:trace contextRef="#ctx0" brushRef="#br0" timeOffset="235852.4358">22613 13770 253 0,'3'2'205'0,"2"4"70"16,1 0-19-16,-1-4-2 15,2 0-16-15,6-4-39 16,2-6-22-16,6-8-50 16,-1-8-20-16,0-6-31 15,1 0-10-15,-4 0-21 16,-5 4-11-16,-9 10-34 16,-3 9-14-16,1 21-11 15,3 14-2-15,0 19 12 16,2 13 9-16,-6 7-56 15,0-5-61-15,0-5-164 16,6-15-265-16</inkml:trace>
  <inkml:trace contextRef="#ctx0" brushRef="#br0" timeOffset="236198.6086">22924 13371 974 0,'-14'-24'446'0,"-16"-14"-200"0,-15 19-128 16,-9 16-28-16,-20 26-48 15,-2 17-18-15,6 26-16 16,4 9-9-16,23 7-6 16,11 3-3-16,25 10 0 15,13-1 1-15,32 2 5 16,16-6 3-16,33-28 6 15,14-12 2-15,10-32 6 16,3-16 1-16,-5-29 31 16,0-17 12-16,-18-33 46 15,-20-13 3-15,-36-13-17 16,-25-3 4-16,-36 8-11 16,-14 2-1-16,-24 16-19 15,-3 10-24-15,2 29-104 16,5 17-66-16</inkml:trace>
  <inkml:trace contextRef="#ctx0" brushRef="#br0" timeOffset="236940.482">19351 16139 943 0,'-2'-14'392'0,"2"-22"-223"16,8-2-67-16,22 5-31 16,7 0-3-16,8 18-16 15,4 13-1-15,0 20-17 16,-8 10-10-16,-21 13 13 16,-19 4 5-16,-31 4 2 15,-14 1-1-15,-17-2-15 16,-2-11-5-16,5-21 1 15,10-13-3-15,22-21-16 16,17-8-6-16,23-2-12 16,11 1 5-16,18 12 11 15,4 7 10-15,-1 11 12 16,-2 10-1-16,-10 6-1 0,-4 3 1 16,-11-1-11-16,-5-1 11 15,-1-10-117-15,-5-4-106 16</inkml:trace>
  <inkml:trace contextRef="#ctx0" brushRef="#br0" timeOffset="237247.9958">19653 15701 948 0,'-27'-7'407'0,"-31"-2"-217"16,-5 10-67-16,-15 25-74 15,1 14-18-15,0 28-30 16,1 12-2-16,16 14-4 0,10 6-1 16,32 1-2-1,17 0-1-15,41-4 5 16,22-12 4-16,42-26 9 16,8-21 7-16,16-32 31 15,-1-19 17-15,-12-39 60 0,-8-16 31 16,-37-30 9-16,-20-6-9 15,-52-6-36-15,-26-3-25 16,-52 10-40 0,-13 13-13-16,-13 34-64 0,5 22-83 15</inkml:trace>
  <inkml:trace contextRef="#ctx0" brushRef="#br0" timeOffset="535024.4802">21641 13056 745 0,'-2'0'339'0,"-4"0"-175"0,3 5-71 15,2-5-76-15,0 0 4 16</inkml:trace>
</inkml:ink>
</file>

<file path=ppt/ink/ink7.xml><?xml version="1.0" encoding="utf-8"?>
<inkml:ink xmlns:inkml="http://www.w3.org/2003/InkML">
  <inkml:definitions>
    <inkml:context xml:id="ctx0">
      <inkml:inkSource xml:id="inkSrc0">
        <inkml:traceFormat>
          <inkml:channel name="X" type="integer" max="29376" units="cm"/>
          <inkml:channel name="Y" type="integer" max="16524" units="cm"/>
          <inkml:channel name="F" type="integer" max="4095" units="dev"/>
          <inkml:channel name="T" type="integer" max="2.14748E9" units="dev"/>
        </inkml:traceFormat>
        <inkml:channelProperties>
          <inkml:channelProperty channel="X" name="resolution" value="1000.20428" units="1/cm"/>
          <inkml:channelProperty channel="Y" name="resolution" value="1000.24213" units="1/cm"/>
          <inkml:channelProperty channel="F" name="resolution" value="0" units="1/dev"/>
          <inkml:channelProperty channel="T" name="resolution" value="1" units="1/dev"/>
        </inkml:channelProperties>
      </inkml:inkSource>
      <inkml:timestamp xml:id="ts0" timeString="2022-11-28T10:12:38.530"/>
    </inkml:context>
    <inkml:brush xml:id="br0">
      <inkml:brushProperty name="width" value="0.05292" units="cm"/>
      <inkml:brushProperty name="height" value="0.05292" units="cm"/>
      <inkml:brushProperty name="color" value="#FFFFFF"/>
    </inkml:brush>
  </inkml:definitions>
  <inkml:trace contextRef="#ctx0" brushRef="#br0">7614 16458 258 0,'3'-13'201'0,"5"-13"20"0,-2 10-26 16,-2 4 3-16,-1 12-4 16,-2 7-10-16,-3 16-11 15,-2 13 1-15,0 25-45 16,0 13-25-16,1 10-39 15,1 2-23-15,-3-14-22 16,2-13-7-16,0-20-2 16,1-15 0-16,0-19 5 15,-2-8-6-15,2-27-9 16,2-14-4-16,3-31-10 16,3-15 5-16,1-8 8 15,1 6-1-15,-3 23 33 16,-1 14 17-16,-1 29 33 0,-3 9 23 15,-4 17-27-15,1 8-17 16,-4 17-29-16,-1 12-16 16,-5 40-1-16,-4 21 0 15,3 45-1-15,-2 9 1 16,4-18-1-16,4-15 1 16,7-51-10-16,2-19-5 15,7-33-5-15,0-18 0 16,3-30 5-16,-2-19 0 15,2-23 4-15,-1-16 0 16,-2-19 5-16,2-8 1 0,-3-1 0 16,2 12 0-16,-1 28 0 15,-3 22 11-15,-4 32 35 16,-2 17 1-16,-6 23 2 16,-1 17-10-16,-4 45-35 15,1 17-2-15,2 36-6 16,-1 5 0-16,9-25-1 15,4-15-6-15,8-42-3 16,2-19-4-16,3-29-6 16,2-14 3-16,0-32-1 15,2-22 3-15,1-44 9 16,-2-18 2-16,-3-18 6 16,-4 10 0-16,-3 31-2 15,-1 18-1-15,-7 32 5 16,-2 14 2-16,-7 30 0 0,-3 17-2 15,-2 29-5-15,0 15-3 16,-1 40-1-16,-3 3 3 16,3 38-1-16,2 2 0 15,8-28 0-15,4-10-2 16,9-52-6-16,3-19-5 16,7-28-2-16,0-16-1 15,0-36 6-15,1-24 2 16,-4-36 3-16,-4-14 2 0,0 1 3 15,-3 14 1-15,-5 31 1 16,1 19 1-16,-5 32 4 16,-2 11 0-16,-4 29-3 15,-5 16-2-15,-5 31-5 16,-1 18-1-16,-1 29 1 16,1 18 2-16,3 5-1 15,2-9 1-15,5-28 0 16,4-23 0-16,3-34-2 15,2-13-4-15,5-28-2 16,0-17-2-16,2-27 1 16,4-24 4-16,-3-35 1 15,3-10 2-15,1-16 1 16,1 15 1-16,6 30 0 16,-5 17 1-16,-9 36 8 15,-6 15 9-15,-9 25 0 16,-3 18 4-16,1 28-11 15,-4 15-8-15,-4 35-1 0,-4 21-4 16,-1 10 3-16,3-4 0 16,5-29-2-16,6-27 0 15,10-38-2-15,1-15-3 16,7-23-2-16,0-18-1 16,0-35 3-16,2-27 1 0,-1-29 3 15,0-11 0-15,-3 7 1 16,1 19 2-16,-2 27 0 15,-5 22 4-15,-8 31 5 16,-3 18-1-16,-11 33 0 16,-2 23-1-16,-2 42-5 15,-3 20 0-15,2 30-2 16,3-6-2-16,7-21 1 16,4-18-1-16,7-46 0 15,5-14-4-15,5-37-4 16,4-18-2-16,4-34-3 15,0-25 5-15,0-44 2 16,1-18 4-16,2-15 1 16,6 8 1-16,2 35 1 15,-3 17 0-15,-10 42 11 16,-9 20 6-16,-13 38 2 16,-7 18-1-16,-10 32-8 0,-3 19-6 15,-6 34-3-15,6 17 1 16,0 10-2-16,5-12 1 15,13-38-2-15,-1-25 0 16,13-43-7-16,3-20-4 16,11-38-3-16,4-28-1 15,5-56 6-15,5-19 3 16,1-6 5-16,-1 14 1 16,-4 43 3-16,-9 22 3 15,-13 34 8-15,-6 19-4 0,-16 29-4 16,-6 22-2-16,-9 40-6 15,-7 22 1-15,2 35 3 16,2 8 0-16,10-10 3 16,7-19 2-16,11-42-3 15,7-29-3-15,7-41-9 16,12-18-3-16,-1-52 1 16,7-29 2-16,9-37 5 15,-2-9 2-15,6 17 0 16,0 21 2-16,-14 39 2 15,-5 20 3-15,-15 32 7 16,-7 16-1-16,-15 36-3 16,-6 22-2-16,-9 44-6 15,3 19 0-15,3 23 0 16,2-1-1-16,14-24 2 0,-2-20-2 16,15-40-2-16,2-23-5 15,6-45-5-15,3-21 0 16,3-40 2-16,5-22 5 15,2-29 3-15,5-12 1 16,-3 6 1-16,0 15 1 16,-8 38 1-16,-3 23 6 15,-10 32 3-15,-8 18 0 16,-11 35-3-16,-6 23-3 0,-3 42-6 16,1 21 1-16,-1 12 0 15,-1-11 0-15,3-25 1 16,0-23-2-16,13-34-3 15,10-17-4-15,10-37-5 16,10-23 0-16,10-46 1 16,-4-27 3-16,10-34 4 15,-1-5 2-15,1 16 2 16,4 25 1-16,-11 41 2 16,-4 21 5-16,-17 29 6 15,-7 17-3-15,-19 25-2 16,-7 20-3-16,-6 39-1 15,-6 21 3-15,-5 43-2 16,-2 1 0-16,-2-19-5 16,1-17 0-16,23-53-2 15,9-22-5-15,22-42-4 0,7-25-2 16,16-44 0-16,4-28 4 16,7-35 5-16,1-8 2 15,-5 10 0-15,-5 22 1 16,-15 41 4-16,-3 20 3 15,-13 35 8-15,-6 16 0 16,-12 33-3-16,-3 20-4 16,-13 48-6-16,-6 18-1 15,-5 27 0-15,0-1 1 0,6-31-1 16,15-20 0-16,19-51-5 16,8-24-4-16,20-46-3 15,7-34-1-15,14-63 4 16,-1-30 3-16,0-16 4 15,-1 12 1-15,-14 41 1 16,1 31 1-16,-13 41 6 16,-10 16 1-16,-14 46 0 15,-10 20 0-15,-14 36-6 16,-2 27-1-16,-16 30 0 16,0 18-1-16,-1-2 0 15,2-14 0-15,26-43-1 16,12-31-2-16,19-52-8 15,11-24-2-15,17-66-1 16,5-35 4-16,5-44 5 16,1 0 3-16,-10 29 1 0,-6 29 2 15,-17 52 5-15,-6 21 4 16,-15 33 1-16,-9 20 0 16,-14 38-5-16,-11 27-5 15,-9 31 0-15,-1 17 0 16,5 2-1-16,10-14 1 15,19-40-2-15,9-29-3 16,19-52-5-16,8-25-2 16,17-63 1-16,5-28 4 0,2-33 4 15,-1-2 1-15,-14 36 1 16,-5 20 2-16,-9 46 2 16,-9 19 5-16,-14 33 2 15,-8 20-1-15,-23 40-3 16,-9 30-5-16,-5 41-2 15,0 12 1-15,14-5-1 16,9-23 1-16,22-51-5 16,8-29-6-16,14-49-2 15,7-22-2-15,6-54 5 16,4-19 4-16,5-23 3 16,-2-2 1-16,-3 31 1 15,-8 24 0-15,-13 46 6 16,-12 22 1-16,-26 55-1 15,-10 26 0-15,-12 40-6 16,0 15 1-16,13-11-1 0,9-19 0 16,18-47-4-16,11-25-3 15,17-52-2-15,5-31 0 16,8-49 5-16,0-22 3 16,-1-4 1-16,1 11 1 15,-4 39-1-15,-4 25 1 16,-14 36 4-16,-12 20 1 15,-23 32 0-15,-7 28 0 16,-9 32-6-16,3 16 0 0,8 13 0 16,9-15-1-16,16-37-4 15,9-26-3-15,14-68-2 16,7-36 0-16,8-52 5 16,2-17 2-16,0 6 3 15,-3 15 2-15,-5 42-1 16,-4 19 1-16,-17 26 4 15,-7 16 1-15,-25 24-1 16,-7 15-1-16,-6 27-5 16,1 8 0-16,10 8 0 15,7-5-1-15,16-31-7 16,14-26-2-16,16-64-1 16,7-24 1-16,10-20 7 15,-4-7 2-15,-4 25 2 16,-5 11 1-16,-16 25 5 0,-8 22 0 15,-29 37 0-15,-10 24 0 16,-14 19-6-16,-3 6-1 16,11 5 1-16,6-5-1 15,18-14-2-15,10-13-6 16,18-49-2-16,10-31-1 16,10-27 3-16,6-9 5 15,-8 7 3-15,-2 13 2 16,-12 24 2-16,-9 13 2 0,-16 27-1 15,-6 16-1-15,-17 19-1 16,-2 10-2-16,6 9-1 16,2-6-1-16,17-14-2 15,11-16-5-15,16-44-2 16,13-18 0-16,6-33 4 16,3-11 5-16,-2 1 0 15,-5 1 2-15,-8 26 2 16,-9 20 2-16,-26 46-1 15,-13 26-1-15,-23 33-2 16,-5 8-2-16,4 7 2 16,6-3-2-16,19-17 0 15,7-17-3-15,20-50-7 16,7-30 0-16,15-38-1 16,8-8 6-16,1 3 5 0,-3 8 0 15,-7 23 0 1,-7 14 0-16,-11 30 1 0,-8 22 0 15,-14 30 0-15,-8 24 0 16,-4 29-1-16,7 13 0 16,9 10-1-16,9-17 0 15,16-35-5-15,7-27-4 16,18-58-5-16,10-28 0 16,13-52 5-16,-5-13 5 0,-7-2 5 15,-6 14 0-15,-30 46 1 16,3 30-1-16,-16 52 0 15,-4 24 0-15,-3 37 0 16,-8-2 0-16,8-9 0 16,3-16 0-16,6-31 0 15,2-14-4-15,7-30-6 16,7-15-2-16,4-40 0 16,2-14 4-16,-3-23 8 15,-10 0 2-15,0 9 3 16,-5 12 0-16,-4 34 11 15,-3 15 1-15,-3 41 0 16,-4 17-1-16,1 32-12 16,0 9-2-16,2 5-2 15,2-2 0-15,2-19 1 16,2-14-1-16,6-27-4 16,4-13-1-16,8-32-2 0,2-17 2 15,-3-41 5-15,4-12 2 16,-3-20 1-16,-2-3 1 15,1 19-2-15,0 11-1 16,-2 30 2-16,-2 17-1 16,-7 24 7-16,-3 5 3 15,-5 18-1-15,0 4-1 16,0 5-6-16,1 13 22 16,9 0 139-16</inkml:trace>
  <inkml:trace contextRef="#ctx0" brushRef="#br0" timeOffset="5154.89">8386 16860 3423 0,'-5'2'-1'0,"-1"4"-1"0,-2 9-1 16,-3 18-2-16,-3 18 2 15,5 43 3-15,-8-4 0 16,-1-4 2-16,7-18 0 15,-3-51 0-15,7-7-1 16,6-27-3-16,2-15-2 16,6-43-2-16,9-13 1 15,2-5 2-15,-1 6 3 0,-1 38-1 16,-4 11 1-16,3 21 1 16,-8 1 1-16,-4 15 2 15,-1 7-2-15,-18 7-2 16,4 10 0-16,-14 12-1 15,-10 16 1-15,-2 36 0 16,-7 3 2-16,10-12 0 16,6-18-1-16,17-45-1 15,12-13-1-15,7-34-3 16,7-23 0-16,11-30 0 16,0-6 2-16,9 23 2 15,-1 13 0-15,-7 27 0 16,1 5 0-16,-19 8 3 15,-3 7 1-15,-8 14 0 16,-13 2-2-16,-4 13-1 16,-6 4-1-16,-2 15 0 15,2 16 1-15,2 11 0 0,5 0-1 16,7-26-2-16,8-21-1 16,9-57 0-16,9-22-1 15,14-11 4-15,1-5 0 16,3 24 0-16,-2 5 0 15,-11 12 0-15,-2 9 0 16,-14 15 4-16,-3 13 0 16,-15 17-1-16,-9 7-1 15,-5 10-2-15,-1 0 0 16,10 7 0-16,5-1 0 0,8-13-4 16,5-10 30-16,9-17-129 15,4-17 274-15</inkml:trace>
  <inkml:trace contextRef="#ctx0" brushRef="#br0" timeOffset="8790.1">8421 16956 967 0,'-2'3'378'0,"-5"7"-215"15,2 15-38-15,-8 20 4 16,4 20-2-16,-4 24-35 16,2 4-14-16,-2 6-25 15,1-9-15-15,1-26-19 16,-1-16-3-16,5-26-4 15,2-15-3-15,5-21-1 16,6-16-3-16,8-30-2 16,-2-18 0-16,8-21 2 15,-7-14 10-15,-2 4 18 0,4 18 10 16,-8 30 26-16,-4 21 2 16,2 28 11-16,-7 5-4 15,-2 16-23-15,-1 6-11 16,-7 26-26-16,5 20-6 15,-2 23-7-15,4 19 0 16,-2 0-2-16,5-5 0 16,0-26-1-16,3-16-2 0,6-33-2 15,-3-16-1-15,7-22 3 16,-1-23 1-16,-10-30 4 16,7-11-1-16,-6-22 1 15,2 3 1-15,8 14-1 16,-5 12-1-16,-4 23-2 15,3 18 1-15,-5 18 10 16,0 10 0-16,-1 8-2 16,-1 8-2-16,0 20-9 15,-5 9 0-15,7 36 0 16,-1 3 1-16,0 6 0 16,3-4 1-16,-2-28 0 15,1-9-1-15,-1-30-1 16,0-11 0-16,6-23 1 15,-4-23-1-15,5-24 2 16,3-18-1-16,-5-12 1 16,1 7 1-16,-4 14 0 0,0 14 0 15,4 28 1-15,-7 4 0 16,0 20 2-16,1 5-3 16,-14 8-4-16,5 13-2 15,3 15-3-15,-1 12 1 16,7 29 4-16,4 13 0 15,-4 6 1-15,-2-2 2 16,-2-26 0-16,5-10-1 16,-2-28 0-16,2-11 1 0,0-21 3 15,-5-13 1-15,4-17 1 16,-2-12 0-16,4-13-6 16,1-11 0-16,3-8 0 15,1 1-1-15,-5 16 1 16,-2 10 1-16,0 27 3 15,0 15 4-15,-4 16 1 16,2 13 0-16,-4 28-1 16,-5 15-1-16,8 13-1 15,0-4-1-15,3-19-1 16,2-20-4-16,3-18 280 16</inkml:trace>
</inkml:ink>
</file>

<file path=ppt/ink/ink8.xml><?xml version="1.0" encoding="utf-8"?>
<inkml:ink xmlns:inkml="http://www.w3.org/2003/InkML">
  <inkml:definitions>
    <inkml:context xml:id="ctx0">
      <inkml:inkSource xml:id="inkSrc0">
        <inkml:traceFormat>
          <inkml:channel name="X" type="integer" max="29376" units="cm"/>
          <inkml:channel name="Y" type="integer" max="16524" units="cm"/>
          <inkml:channel name="F" type="integer" max="4095" units="dev"/>
          <inkml:channel name="T" type="integer" max="2.14748E9" units="dev"/>
        </inkml:traceFormat>
        <inkml:channelProperties>
          <inkml:channelProperty channel="X" name="resolution" value="1000.20428" units="1/cm"/>
          <inkml:channelProperty channel="Y" name="resolution" value="1000.24213" units="1/cm"/>
          <inkml:channelProperty channel="F" name="resolution" value="0" units="1/dev"/>
          <inkml:channelProperty channel="T" name="resolution" value="1" units="1/dev"/>
        </inkml:channelProperties>
      </inkml:inkSource>
      <inkml:timestamp xml:id="ts0" timeString="2023-11-29T09:26:59.382"/>
    </inkml:context>
    <inkml:brush xml:id="br0">
      <inkml:brushProperty name="width" value="0.05292" units="cm"/>
      <inkml:brushProperty name="height" value="0.05292" units="cm"/>
      <inkml:brushProperty name="color" value="#FF0000"/>
    </inkml:brush>
  </inkml:definitions>
  <inkml:trace contextRef="#ctx0" brushRef="#br0">2316 8383 499 0,'-6'-6'332'0,"-11"-3"-5"0,-22-2-93 15,-6 3-31-15,-11 2-55 16,-3 5-33-16,5 10-62 16,4 6-29-16,11 13-34 15,9 4-16-15,27 6-7 16,11 0 1-16,27-4 13 15,10-8 9-15,15-10 9 16,4-5 1-16,-10-11 3 16,-3 0 3-16,-24-6 14 15,-9 0 10-15,-25 6 1 16,-13 1 0-16,-19 10-4 16,-7 7-9-16,-2 15-7 15,6 2-3-15,11 13-14 16,6-1-5-16,19 0 0 15,9-3 2-15,24-8 4 16,9-10 2-16,16-17 3 16,4-9 0-16,0-17 2 0,3-7 1 0,-8-13 2 15,-6-1 2 1,-10-1 3-16,-10 2 4 16,-12 9 1-16,-7 10 0 15,-7 13-4-15,-4 7-2 0,-6 20-7 16,3 11 1-1,1 9-3-15,5 6 0 0,8-3 14 16,8-11-50 0,5-15-151-16,-1-10-185 0</inkml:trace>
  <inkml:trace contextRef="#ctx0" brushRef="#br0" timeOffset="138.9594">2458 8510 984 0,'0'-4'484'0,"0"-3"-179"32,1 5-114-32,-1-1-136 0,0 3-38 0,0 0-157 31</inkml:trace>
  <inkml:trace contextRef="#ctx0" brushRef="#br0" timeOffset="348.2929">2606 8676 1230 0,'3'7'506'15,"5"5"-289"-15,6 10-125 0,-1 7-7 16,3 6-31-16,-1 0-15 16,1-3-16-16,-2-6-6 15,3-15-4-15,2-10 0 16,-3-16-3-16,3-8 0 15,0-12-50-15,-3-1-42 16,1 2-144-16,-3 4-207 16</inkml:trace>
  <inkml:trace contextRef="#ctx0" brushRef="#br0" timeOffset="753.4946">3121 8691 907 0,'-6'10'488'0,"-6"12"-119"15,-4 2-85-15,-9 6-134 16,-1-1-47-16,2-5-63 16,-3-7-13-16,9-13-13 15,6-4-27-15,2-8-45 16,4-2-25-16,12-4-16 16,1 1 20-16,8 1 31 15,4 5 14-15,1 9 6 16,1 9 4-16,2 11 13 15,-1 3 7-15,4-1 9 0,2-2 1 16,-1-11 2-16,5-7 2 16,-5-14 8-16,0-6 1 15,-4-15 3-15,-1-7-1 16,-3-4 18-16,0-2 13 16,-4 6 15-16,-4 9 13 15,-4 17-24-15,0 11-13 0,-1 19-6 16,-3 10-11-16,7 15-1 15,-2 5-2-15,3-2-111 16,5-8-404-16</inkml:trace>
  <inkml:trace contextRef="#ctx0" brushRef="#br0" timeOffset="7679.4684">4803 8470 731 0,'0'4'347'0,"-1"11"-123"0,-1 8-47 0,-2 24-83 16,2 14-3-16,-4 22-35 16,2 7-20-1,0-7-14-15,2-10-6 0,3-26 1 16,2-16 0-16,6-22 15 16,1-9 7-16,1-25 4 15,6-12 1 1,-7-23-13-16,-5-11-6 0,-10-14-1 15,-7-2-2-15,-4 3-6 16,1 5-5-16,6 16-7 16,1 10-4-16,8 17-5 15,2 7-4-15,14 7-14 16,12 5-1-16,18 8 2 16,11 2 18-16,16 7-119 15,5 6-95-15</inkml:trace>
  <inkml:trace contextRef="#ctx0" brushRef="#br0" timeOffset="7905.4756">4801 8745 835 0,'11'-2'396'0,"23"-1"-153"16,12-4-88-16,22-1-77 15,10 1-32-15,5 6-73 16,0 3-173-16</inkml:trace>
  <inkml:trace contextRef="#ctx0" brushRef="#br0" timeOffset="8284.7554">5116 9132 714 0,'-6'-9'360'15,"-1"-4"-105"-15,10-7-171 0,11 1-17 16,13 0-1-16,-3-1 9 16,5 9 19-16,1 7-4 15,-11 14-21-15,-3 10 2 16,-21 16-6 0,-9 5-3-16,-14 6-15 0,-5 1-12 15,2-8-15-15,1-7-2 16,10-16-18-16,7-9-18 15,13-14-20-15,7-8-2 0,11-7 10 16,6-2 12 0,2 4 24-16,4 6 10 0,-2 9 10 15,-3 6 3 1,0 9-8-16,-7 3-8 0,-6 3 0 0,-1 3-62 16</inkml:trace>
  <inkml:trace contextRef="#ctx0" brushRef="#br0" timeOffset="8645.4995">5378 9100 723 0,'12'-8'379'15,"15"-5"-93"-15,5 5-141 16,2 0-34-16,0 5-35 16,-7 6-12-16,-12 4-19 0,-5 2-3 15,-17 7-5-15,-6 1-7 16,-4 2 0-16,0 0-7 16,8-5-15-16,4-5-7 15,8-4-4-15,8-2-2 16,6 2 3-16,8 1 2 0,-1 4-1 15,-3 3-1-15,-15 3 21 16,-7 2 17-16,-19 7 22 16,-10-5 7-1,-2-3-9-15,0-7-6 0,14-14-134 16,7-8-142-16</inkml:trace>
  <inkml:trace contextRef="#ctx0" brushRef="#br0" timeOffset="8927.0935">5932 8769 1106 0,'2'-3'502'16,"7"0"-232"-16,8 3-96 15,12 2-116-15,12-1-16 16,8 3-23-16,0-4 12 16,-8-2-125-16,-5 3-96 15</inkml:trace>
  <inkml:trace contextRef="#ctx0" brushRef="#br0" timeOffset="9091.041">5939 8937 876 0,'6'2'478'15,"6"4"-104"-15,18-4-187 16,13 0-20-16,11-2-87 0,0-3-26 15,-4-1-127-15</inkml:trace>
  <inkml:trace contextRef="#ctx0" brushRef="#br0" timeOffset="9648.1009">6539 8410 826 0,'-1'-3'406'16,"-1"-3"-153"-16,5 22-133 16,3 16-41-16,5 20-35 15,1 13 3-15,-7 13-16 16,-1 5-5-16,0 0-8 15,-3-10 0-15,5-18 2 16,0-18-2-16,3-27 0 16,3-10-2-16,2-24-4 15,1-9 1-15,3-16-4 16,-1 3-1-16,0 4-5 16,-1 9 1-16,-8 15 1 15,-5 8-5-15,-13 18-6 0,-6 8-2 16,-4 11-1-16,-1 5 5 15,8-1 1-15,9-4-1 16,6-7-1 0,12-3 3-16,15-6 2 0,5-1 3 15,11-2-20-15,-3 0-61 16,-11-4-291-16</inkml:trace>
  <inkml:trace contextRef="#ctx0" brushRef="#br0" timeOffset="9934.747">6906 9012 865 0,'2'2'415'0,"6"3"-163"15,7-3-44-15,6-1-88 16,6 3-32-16,-1-10-41 0,-3 0-7 16,-2-5-6-16,-4-7-2 15,-6-3-1 1,-4 1-2-16,-11 3-5 0,-9 1-5 15,-13 12-10-15,-5 5-6 16,0 13-8-16,1 7-5 16,7 10-7-16,9-1-2 15,11 2 3-15,5-3 7 16,17-6 16-16,7-4 9 0,9-11 7 16,10-4-1-16,5-6 18 15,-1-5-38-15</inkml:trace>
  <inkml:trace contextRef="#ctx0" brushRef="#br0" timeOffset="10800.3689">7801 9028 666 0,'19'-2'248'16,"20"-2"-149"-16,31 1-108 15,52-9 21-15,51-3 46 16,40 3 24-16,59-1 37 16,-8 7-8-1,21 9-35-15,-23 0-20 0,-25 5-36 16,-23-2-3 0,-58 0-3-16,-29-6-22 0,-54-11-200 15</inkml:trace>
  <inkml:trace contextRef="#ctx0" brushRef="#br0" timeOffset="11369.2687">7919 8030 535 0,'0'-8'361'16,"0"-4"6"-16,3 12-217 16,-1 11-39-16,7 21-64 15,-4 10-16-15,3 24 7 16,6 17-3-16,-7 12-9 15,0 0-4-15,-4-12-1 0,-8-15 1 16,0-20 28 0,0-10-55-16,0-14-232 15</inkml:trace>
  <inkml:trace contextRef="#ctx0" brushRef="#br0" timeOffset="11827.739">8330 8410 454 0,'1'-9'246'0,"8"-13"-24"15,-7 1-20-15,-3 2-26 16,-6 0-18-16,-13 2-57 16,-3 5-30-16,-12 9-52 0,2 5-17 15,1 16-19-15,4 1-7 16,10 4-3 0,7 4-1-16,12-4 5 15,9-2 5-15,12-8 12 0,8-1 6 16,9-10 7-16,-4-3 2 15,-7-5 3 1,-6-4 1-16,-15 0 0 16,2 4-3-16,-7 7-3 0,-2 5 7 15,0 13 12-15,-3 3 16 16,1 8 16-16,-1 5-3 0,4-3-10 16,-1 0-12-1,4-5-14-15,0-6-4 16,2-8-6-16,3-3-56 0</inkml:trace>
  <inkml:trace contextRef="#ctx0" brushRef="#br0" timeOffset="12146.06">8474 8604 1030 0,'1'-7'496'16,"3"-3"-185"-16,6 1-189 0,4 4-53 16,6 5-57-16,0 4-13 15,-3 8-9-15,-2 1 1 16,-15 8 8-16,-5 0 4 16,-14 3 11-16,-6 3 3 15,-1-11 5-15,6-3 5 0,4-9-1 16,7-2-5-1,9-2-15-15,5 0-5 0,11 1-3 32,4 2 2-32,5 1 3 15,1 3 2-15,1 1-2 0,3-3-17 16,-1 0-164-16</inkml:trace>
  <inkml:trace contextRef="#ctx0" brushRef="#br0" timeOffset="12413.2259">8773 8039 928 0,'0'-4'468'0,"1"1"-199"16,-4 5-71-16,3-2-104 15,5 30-39-15,2 72 10 16,2-16-3-16,-9 18-7 16,4 0-5-16,2-6-16 15,-1-13-8-15,4-25-9 16,-6-6 2-16,2-20-115 16,-1-15-64-16</inkml:trace>
  <inkml:trace contextRef="#ctx0" brushRef="#br0" timeOffset="12845.4228">9076 8091 723 0,'0'-12'417'0,"2"-11"-68"16,-2 17-151-1,0 6-54-15,0 21-70 0,-1 17-43 16,2 25-8-16,4 17 0 16,2 18-11-16,1 0-1 15,0-4 1-15,-5-16 0 16,-3-19 2-1,2-11 2-15,1-20-62 0,1-9-87 16</inkml:trace>
  <inkml:trace contextRef="#ctx0" brushRef="#br0" timeOffset="13310.8447">9518 8457 596 0,'0'-9'327'0,"-3"-12"-49"0,0 0-52 16,-8-6-60-16,-3 3-20 15,-11 2-42 1,-5 1-22-16,1 14-41 15,-2 5-18-15,6 15-29 0,4 9-12 0,9 9-10 16,8 4-2 0,10-2 6-16,7-2 8 15,10-13 16-15,10-4 6 16,5-13 8-16,0-4 4 0,-5-9 3 31,-7-2 2-31,-8-6 0 0,-5-2-1 16,-10 0-2-16,-3 3-4 15,-7 13-12-15,-2 1-9 0,-1 16-10 16,-1 10-2-16,3 9 5 16,4 6 7-16,4 2 5 15,4-1 0-15,3 2 1 16,12-3 1 0,-10-2 5-16,-1-6 13 0,3-10-128 0,-9-3-154 15</inkml:trace>
  <inkml:trace contextRef="#ctx0" brushRef="#br0" timeOffset="13653.4432">9644 8581 1025 0,'1'-6'403'0,"7"-2"-266"0,6-4-39 16,10 9-54-16,3 2-7 16,2 1-24-16,1 4-5 0,-10 1-1 31,-6-1-3-31,-8 4 1 0,-6 2 2 16,-7-4 1-16,-2 3 3 15,4 2-2-15,-1-4-6 16,6 4-5-16,6-2-3 15,5 1 0-15,4 3 4 16,0 2 1-16,-5 2 0 16,-10 2 5-16,-8-1 4 15,-14 0 5-15,-6-4 8 16,-3-9-72-16,-1-5-143 16</inkml:trace>
  <inkml:trace contextRef="#ctx0" brushRef="#br0" timeOffset="13913.6536">10014 8070 858 0,'4'-9'478'0,"-1"-5"-112"16,-3 11-165-16,0 9-50 15,-1 22-84-15,3 11-37 16,5 36 4-16,1 16-3 16,-3 18-9-16,4-1-3 15,-2-12-3-15,-1-18-1 16,6-18-2-16,-7-9 8 16,1-22-112-16</inkml:trace>
  <inkml:trace contextRef="#ctx0" brushRef="#br0" timeOffset="14842.5362">8790 9384 686 0,'1'5'326'0,"2"13"-93"15,7 12-105-15,6 19-56 16,-6 5-9-16,-2 2-23 15,-2-1-6-15,-4-12 1 16,-3-7-2-16,1-16 13 16,0-12 7-16,-2-20 1 15,4-10 4-15,-1-16 12 16,4-7 4-16,0 0 7 16,4 1-7-16,10 10-31 15,6 9-17-15,8 14-21 16,5 6-5-16,-5 10-7 15,10 6 2-15,0 5-113 16</inkml:trace>
  <inkml:trace contextRef="#ctx0" brushRef="#br0" timeOffset="15316.3049">9276 9392 912 0,'-2'-11'441'16,"-3"-12"-180"-16,12 2-156 0,5 3-46 0,11-1-48 31,1 7-7-31,4 12 2 0,-1 8-5 0,-6 16-1 31,-9 3 12-31,-18 12 25 0,-8 0 11 0,-17-4 4 31,6 2-10-31,-3-14-20 0,6 2-7 0,13-10-11 32,0-5-6-32,14-4-7 15,-1-6 0-15,15 3 2 16,3-3 3-16,5 2 8 16,4 2 6-16,-6-4 9 15,2 5 4-15,-6-2 10 16,-3-1 319-16</inkml:trace>
  <inkml:trace contextRef="#ctx0" brushRef="#br0" timeOffset="18705.8691">10632 8942 713 0,'8'2'313'0,"18"1"-171"0,5 3-41 15,9 0-56 1,8-1-19-16,3-3-115 15</inkml:trace>
  <inkml:trace contextRef="#ctx0" brushRef="#br0" timeOffset="18864.6554">10663 9067 568 0,'12'1'359'16,"8"1"5"-16,17-2-223 15,11 0-43-15,13-4-59 16,1 1-16 0</inkml:trace>
  <inkml:trace contextRef="#ctx0" brushRef="#br0" timeOffset="19342.2383">11348 8425 645 0,'3'-8'369'0,"3"-3"-44"15,-3 6-139-15,1 22-92 16,-4 10-19-16,4 21-29 16,-1 17-3-16,-1 13-14 15,3 12-12-15,-5 0-5 16,0-2 0-16,2-16 5 16,-2-16-15-16,6-24-37 15,2-15-19-15,6-17-29 16,1-7 7-16,5-10 31 15,0-6 15-15,6-5 19 0,1-1 6 16,0 4 5-16,-3 8 1 16,-15 8 24-16,-9 9 1 15,-12 8 19-15,-9 3 4 0,-7 5-10 16,2 0 0-16,5-2-21 16,8 0-9-16,11 0-13 15,3-4-3-15,9-1 0 16,5-3 4-16,12 0 3 15,3 0-8-15,10-2-280 16</inkml:trace>
  <inkml:trace contextRef="#ctx0" brushRef="#br0" timeOffset="19670.0907">11716 9093 903 0,'4'3'365'0,"8"-2"-227"16,5 5-41-16,11-2-44 0,0-4-14 15,6-2-17-15,-5-5-1 16,-7-3 7-16,-3-1 6 16,-13-2 4-16,-6-2-1 0,-15 3 14 15,-10 3 2-15,-9 3 3 16,1 6-1-1,2 10-27-15,3 1-9 16,9 10-19-16,5 4-2 0,8 1 2 16,9 4 2-1,17-5 9-15,4-3 1 16,20-7 1-16,5-5 0 16,-2-9-39-16,6-3-75 15</inkml:trace>
  <inkml:trace contextRef="#ctx0" brushRef="#br0" timeOffset="20802.4899">12636 9104 673 0,'-45'4'250'0,"-40"5"-188"0,12 0-45 15,31-2 1-15,26-1 0 16,50-5 8-16,29-1 6 15,47-4-15-15,24 2 31 16,58-4 49-16,25-2 25 16,57 1 29-16,25-3-6 15,6 7-40-15,-7 3-27 16,-29 7-27-16,-22 1-21 0,-58 0-11 16,-24-3-11-1,-57-5-140-15</inkml:trace>
  <inkml:trace contextRef="#ctx0" brushRef="#br0" timeOffset="24043.9365">12672 8651 725 0,'-7'-16'351'15,"-11"-13"-143"-15,15-3-75 0,6-4-27 16,9 4-43-16,10 4-15 15,7 11-22-15,-3 9-4 16,6 18-7-16,-5 12-1 16,-11 13 12-16,-3 4 11 15,-18 8 5-15,-10 2-1 0,-9-2-6 16,-7 0-5 0,0-10-1-16,-1-5 1 0,11-10-10 15,1-7 0-15,6-10-3 16,4-4-6-16,7-8-8 15,5-3-7-15,14-3-16 16,3 1-3-16,3 9-1 16,4 4 1-16,-8 12 8 15,3 4 5 1,-3 5 10-16,2-1 5 0,-2-4-4 16,-2-5-66-1</inkml:trace>
  <inkml:trace contextRef="#ctx0" brushRef="#br0" timeOffset="24201.3758">13017 8697 1363 0,'0'-1'534'0,"-1"0"-383"0,2-1-70 15,-1 0-40-15,0 2-96 16,0 0-432-16</inkml:trace>
  <inkml:trace contextRef="#ctx0" brushRef="#br0" timeOffset="24500.0067">13218 8778 680 0,'2'-12'349'0,"2"-6"-64"0,3-6-193 0,4-5-19 32,0-1 6-32,1-2 8 15,-6-3 17-15,-1 3 3 0,-5 5-5 16,0 7-7-16,-2 11-31 16,-1 8-21-1,2 11-28-15,-3 5-12 0,4 16-4 16,0 4 4-16,0 15 0 15,0 3-1-15,0 2 0 16,3 1 2-16,-2-11-54 16,2-3-71-16,2-17-280 15</inkml:trace>
  <inkml:trace contextRef="#ctx0" brushRef="#br0" timeOffset="24813.2532">13641 8584 702 0,'-6'-6'445'15,"-14"-8"25"-15,-2 0-200 16,-6 9-117-16,-4 3-43 16,-2 8-69-16,0 7-26 15,4 13-32-15,3 4-8 16,11 9-2-16,9 2 3 15,14 4 10-15,8 0 5 16,17-9 6-16,5-5 5 0,10-19 22 16,-2-12 10-1,-3-14 16-15,-11-10 13 16,-8-7 3-16,-7-4-2 16,-13-2-8-16,-1 5-15 0,-18 1-41 15,-6 2-51-15,-8 12-178 16</inkml:trace>
  <inkml:trace contextRef="#ctx0" brushRef="#br0" timeOffset="25026.1885">13481 8259 1128 0,'2'0'436'0,"12"-1"-295"16,11 1-45 0,15 0-42-16,3 2-13 15,1 2-23-15,-5-2-30 0,-6 2-464 16</inkml:trace>
  <inkml:trace contextRef="#ctx0" brushRef="#br0" timeOffset="25341.4308">14011 8114 845 0,'-10'-2'419'0,"-14"-8"-125"15,-4 7-113-15,-1 3-103 16,0 5-27-16,2 12-44 0,4 5-11 15,6 9-9 1,8 3-4-16,14 3 0 16,10-1 6-16,15-5 13 15,3-4 10-15,4-12 18 16,-1-8 13-16,-12-12 48 16,-6-3 22-16,-19-9 24 0,-14-3-11 15,-19 3-58 1,-9-1-31-16,-2 10-104 15,7 8-96-15</inkml:trace>
  <inkml:trace contextRef="#ctx0" brushRef="#br0" timeOffset="25678.1541">13974 8774 1377 0,'1'0'578'0,"6"-2"-327"16,0-1-68-16,5-1-97 0,-2 2-21 16,-1-2-37-16,-1 2-58 15</inkml:trace>
  <inkml:trace contextRef="#ctx0" brushRef="#br0" timeOffset="30977.2019">14445 8559 600 0,'-2'-4'343'0,"-1"-2"-77"0,-6 7-124 16,-5 0-41-1,-9 3-64-15,-2 3-16 16,-4-4-9-16,3-2-4 15,9 3-5-15,3 1-3 16,3 1-3-16,1 1-2 16,1-4 0-1,-1 2 0-15,5 2 1 0,-2 0 0 16,4 2 2-16,2 1 0 16,-4-2 1-16,1 2-1 0,1-4-2 15,0-1 0-15,9-4 1 16,3-1 0-1,9-4 0-15,3 0-1 16,5 4-10-16,6 6-1 16,3 10 9-16,1 4 9 0,-8 6 25 15,-9 5 21-15,-19 4 37 16,-9 1 10-16,-20-4 6 16,-5-1-8-16,-9-17-32 15,4-6-11-15,4-13-21 16,5-10-11-16,16-2-53 15,4-5-44-15,16 3-126 16,8 0-123-16</inkml:trace>
  <inkml:trace contextRef="#ctx0" brushRef="#br0" timeOffset="31152.5567">14635 8757 1188 0,'1'0'515'0,"0"-2"-246"15,-1 2-196-15,0-1-47 0,0 1-260 16</inkml:trace>
  <inkml:trace contextRef="#ctx0" brushRef="#br0" timeOffset="31425.6564">14871 8740 889 0,'2'-9'383'0,"3"-18"-199"15,5 2-63-15,3-5-46 16,0-2 2-16,0 4 2 15,-5 4 8-15,-5 11 2 0,-1 6-22 16,-2 12-19-16,0 11-16 16,0 16-22-16,2 12 9 15,-2 18-4-15,0 4-3 0,0 7-5 32,1-8-19-32,6-20-120 15,5-9-90-15,7-27-309 16</inkml:trace>
  <inkml:trace contextRef="#ctx0" brushRef="#br0" timeOffset="31720.1098">15234 8643 929 0,'-13'-3'498'15,"-13"-4"-123"1,-3 8-198-16,-1 3-64 0,3 16-75 15,1 4-28-15,6 14-23 16,2 8-6-16,15 4-1 16,6 1 2-16,18-9 6 0,9-9 6 0,6-20 23 15,-1-11 20 1,5-20 35-16,-1-7 11 0,-7-10 8 16,-3-4-8-16,-18-2-19 15,-9-1-12-15,-14 6-40 31,-6 5-37-31,-8 9-132 0,3 3-82 0</inkml:trace>
  <inkml:trace contextRef="#ctx0" brushRef="#br0" timeOffset="31909.0587">15169 8406 826 0,'8'-4'408'16,"12"-4"-117"-16,8 2-148 15,10 6-86-15,4 1-20 0,-2 6-133 16,-1-1-178-16</inkml:trace>
  <inkml:trace contextRef="#ctx0" brushRef="#br0" timeOffset="32185.1788">15636 8166 1177 0,'-7'2'483'0,"-12"5"-301"15,-6 6-60-15,-3 11-78 16,0 4-24-16,7 12-31 0,11 4-7 15,12 0 0-15,9-3 2 16,12-14 23-16,5-6 19 16,2-16 30-16,-6-7 23 15,-8-10 31-15,-10-6 3 16,-11-4-9-16,-5 2-24 16,-16 2-54-16,-3 5-33 0,-10 9 382 15</inkml:trace>
  <inkml:trace contextRef="#ctx0" brushRef="#br0" timeOffset="32806.7357">15161 9142 563 0,'2'3'301'15,"0"-2"-42"-15,5 2-117 16,1-2-17-16,13 2 14 16,7-2-5-16,12-1-31 15,13 0-20-15,5 2-40 16,-2 0-13-16,-11 2-16 16,-9 2-2-16,-18-4 2 15,0 0 7-15,-9-1 102 0</inkml:trace>
  <inkml:trace contextRef="#ctx0" brushRef="#br0" timeOffset="38998.874">13808 9678 304 0,'4'-9'212'0,"1"-9"37"0,1-2-18 0,-9 3-8 16,-3 1-1-16,-11 1-39 16,-2 5-24-16,-8 4-70 15,0 4-37-15,3 9-49 16,-3 5-13-16,7 12-17 15,0 4-4-15,10 4 3 16,6 0 2-16,11-1 6 0,9-3 4 16,10-11 11-16,5-3 3 15,4-14 7-15,1-3 4 16,-1-10 5-16,-5-5 2 16,-6-1 0-16,-6 1 0 15,-11 4 19 1,-3 5 9-16,-7 7 1 0,-2 6-2 0,-2 9-25 15,1 5-14-15,6 2-4 16,5 2 0-16,8-4-35 16,4-3-71-16</inkml:trace>
  <inkml:trace contextRef="#ctx0" brushRef="#br0" timeOffset="39431.6303">14000 9379 563 0,'-4'-8'334'0,"-2"-9"-17"15,6 2-90-15,11 4-93 16,7 2-30-16,12 4-55 16,5 8-15-16,1 10-18 15,-4 2-3-15,-13 7-4 16,-8 5 8-16,-18 0 11 15,-9 9 1-15,-14-3 3 16,-3-5-5-16,7-5 6 16,5-10-2-16,18-7-3 15,8 1 9-15,17-4 0 0,0-2 6 16,9 3-2 0,3-1-12-16,2 3-17 15,2 1-6-15,-3-5-131 16</inkml:trace>
  <inkml:trace contextRef="#ctx0" brushRef="#br0" timeOffset="41718.1979">1886 10390 755 0,'15'-5'304'16,"22"-2"-201"-16,8-2-27 0,13 0-37 0,2 1-17 15,-4 6-15-15,-4 2-1 16,-15 7-50-16,-10 3-73 15</inkml:trace>
  <inkml:trace contextRef="#ctx0" brushRef="#br0" timeOffset="41875.3673">1870 10498 670 0,'11'1'369'31,"9"5"-85"-31,23-3-103 16,12 2-5-16,17-3-69 0,2-2-34 0,2 0-33 16,-7-2-12-16</inkml:trace>
  <inkml:trace contextRef="#ctx0" brushRef="#br0" timeOffset="43535.0865">2799 10175 671 0,'2'-3'353'0,"1"-6"-126"0,-1 12-131 16,2 13-39-16,3 23-57 0,0 18 0 15,2 27 11-15,-1 4 1 16,-2-3-1-16,-2-7 1 15,0-25 2-15,0-7 2 16,5-18 1-16,0-9 0 16,2-16 6-16,2-8 0 15,7-14-1 1,-4-7-2-16,6-6-11 0,-3 2-1 0,-12 3 1 31,3 8 3-31,-10 14-2 0,-4 4-5 16,-7 13-4-16,-8 6-3 15,-6 2 0 1,1 5 2-16,9-5-3 16,10-6 0-16,17-5 4 0,11-3 2 15,19-4 8-15,-2-2 10 16,0 2-147 0,-4 1-187-16</inkml:trace>
  <inkml:trace contextRef="#ctx0" brushRef="#br0" timeOffset="43832.7926">3178 10754 704 0,'5'0'347'16,"6"1"-101"-16,8 1-145 16,4 2-3-16,5-4-45 0,1-1-18 15,-5-5-8 1,0-3 3-16,-8-3 5 15,-6-2 12-15,-10 1 23 16,-8-1 6-16,-13 3 5 16,-8 3-8-16,-7 8-35 15,2 5-17-15,3 12-22 16,6 7-7-16,14 9 0 16,6 0 8-16,21 5 5 15,11-1 5-15,11-8 4 16,9-5-4-16,-1-15-4 15,2-3-52-15</inkml:trace>
  <inkml:trace contextRef="#ctx0" brushRef="#br0" timeOffset="44905.8194">4024 10714 253 0,'-36'0'160'16,"-32"0"37"-16,14 0-12 16,23-2-27-1,25 1-14-15,41 0-54 16,19 0-25-16,63-1-22 15,32-3 2-15,63-1 0 0,38 1-6 16,35 2-5-16,7 2-6 16,-15 2-13-16,-24 2-2 15,-59-3 0-15,-34 1 2 16,-69 1-17-16,-33-1-60 16</inkml:trace>
  <inkml:trace contextRef="#ctx0" brushRef="#br0" timeOffset="46615.031">4145 10325 488 0,'5'-5'280'0,"3"-3"-47"0,9-10-81 16,4-4-19 0,9-8-39-16,3-2-17 15,-2 1-9-15,-4 2 3 0,-10 5 11 16,-7 4 10-16,-7 7-3 16,-3 8-15-1,-4 8-49-15,0 9-17 16,-1 14-28-16,2 10-1 0,1 19 19 15,2 7 2-15,6 6 2 16,4-4 19 0,4-16-251-16</inkml:trace>
  <inkml:trace contextRef="#ctx0" brushRef="#br0" timeOffset="46952.4802">4624 10197 736 0,'-6'-8'359'0,"-11"-8"-117"0,2 2-54 16,2 12-83-16,-7-1-33 16,-1 10-61-16,4 10-17 15,1 11-14-15,8 14 0 16,16 11 6-16,-1-2 6 15,16-3 9-15,6-10 6 16,8-14 9 0,9-9 4-16,1-18 20 0,-3-9 20 15,-13-20 39-15,-9-6 16 16,-21-9 20-16,-10-2-17 16,-20 7-43-16,-5 4-24 15,-2 15-50-15,3 6-10 0,14 15-90 16,6 4-122-1</inkml:trace>
  <inkml:trace contextRef="#ctx0" brushRef="#br0" timeOffset="47132.9746">4976 10364 1070 0,'0'-1'439'16,"2"-1"-240"-16,5-2-135 0,-1 0-75 0</inkml:trace>
  <inkml:trace contextRef="#ctx0" brushRef="#br0" timeOffset="47435.8784">5200 10417 949 0,'9'-12'394'0,"9"-14"-229"0,1-5-44 0,3-3-39 16,-5-1-13-16,-3-2-6 15,-4 0 7-15,-5 6 7 16,0 3 6-16,-5 12-4 16,0 6-21-16,-4 12-35 15,-2 10-15-15,6 14-20 16,1 11 5-16,9 13 11 16,4 5-1-16,3 6 1 15,2-6-35-15,0-8-268 16</inkml:trace>
  <inkml:trace contextRef="#ctx0" brushRef="#br0" timeOffset="47775.5955">5735 10209 703 0,'-10'-12'420'0,"-8"-7"-60"16,-8 2-146-16,-3 2-46 16,-6 11-83-16,3 3-31 15,2 8-40-15,4 8-14 0,10 9-7 16,9 7 0-16,16 5 2 16,8 1 7-16,13-2 10 15,3-6 5-15,12-8 8 16,-1-9 4-16,3-9 3 15,-5-9 6-15,-12-12 8 16,-10-7 2-16,-15-8-1 16,-7-2-7-16,-19 1-12 15,-3 4-36-15,-6 4-138 16,-7 0-390-16</inkml:trace>
  <inkml:trace contextRef="#ctx0" brushRef="#br0" timeOffset="47957.993">5598 10028 1215 0,'14'-2'479'16,"23"-1"-332"-16,12-2-54 15,14 5-44-15,-3-1-20 16,-9 1-125-16,-7 3-122 15</inkml:trace>
  <inkml:trace contextRef="#ctx0" brushRef="#br0" timeOffset="48255.0102">6058 9984 673 0,'3'-14'336'0,"7"-15"-100"16,0 0-48-16,1 6-49 0,-1 5-10 15,-5 7-19-15,-1 7-25 16,-2 13-35-16,-2 8-16 0,2 17-23 15,2 4 6 1,6 3-3-16,2-3-1 0,4-5-93 16,1-6-109-16</inkml:trace>
  <inkml:trace contextRef="#ctx0" brushRef="#br0" timeOffset="48516.0181">6230 9917 676 0,'3'-12'390'16,"9"-9"-9"-16,7-1-171 0,9 14-84 15,2 5-26-15,-3 9-51 16,-4 7-12-16,-14 5-11 16,-6 3 0-16,-14 2 2 15,-2 2-3-15,0 2-10 16,2-6-7-16,13-4-4 15,5-7 0-15,11-4 1 16,6 1 1-16,4-5-1 16,2 3 0-16,-1 1-1 15,-3-1 0-15,-3 3-69 16</inkml:trace>
  <inkml:trace contextRef="#ctx0" brushRef="#br0" timeOffset="50961.0743">4521 11217 435 0,'7'-7'288'0,"2"-3"-32"0,10-11-74 15,1-3-38-15,9-5-65 16,2-2-20-16,-7 2-15 16,-1 3 7-16,-13 7 14 15,-5 8 8-15,-5 13-17 16,-3 10-9-16,-4 18-21 16,-2 8-12-16,2 17 2 15,1 5-5 1,8 5-3-16,5-8 18 0,6-15-105 15,8-13-179-15</inkml:trace>
  <inkml:trace contextRef="#ctx0" brushRef="#br0" timeOffset="51292.3836">5065 11083 555 0,'-9'-7'370'16,"-13"-7"38"-16,2 7-187 0,-3 6-113 15,-1 8-37-15,2 17-52 16,-7 5-12 0,12 16-5-16,5 1 0 0,13 6-1 15,14 3 1 1,14-14 18-16,6-7 9 0,19-25 22 15,4-15 7-15,1-17 30 16,-6-8 10 0,-25-10 27-16,-13-3 7 0,-24-2-34 15,-17 13-18 1,13 17-45-16,0 0-1 0,-43-38-146 0,3 7-77 16</inkml:trace>
  <inkml:trace contextRef="#ctx0" brushRef="#br0" timeOffset="51533.6288">5327 10964 882 0,'0'0'434'0,"10"-1"-122"16,10-2-105-16,11 2-106 31,4 1-22-31,0 0-48 16,-2 4-13-16,1 3-101 0,-5-4-105 16</inkml:trace>
  <inkml:trace contextRef="#ctx0" brushRef="#br0" timeOffset="51792.8707">5642 10979 663 0,'5'-7'386'0,"5"-10"-42"16,2 2-112-16,5-8-100 15,1 2-30-15,-2 0-39 16,-2 4-3-16,-9 6-1 15,-1 6-10-15,-4 8-16 16,0 6-7-16,-1 13-11 16,1 7 10-16,2 8 14 15,5 3 1-15,2-1-4 16,-1-5-7-16,-1-3-10 16,-2-8-2-16,-1-8-24 15</inkml:trace>
  <inkml:trace contextRef="#ctx0" brushRef="#br0" timeOffset="54303.9167">4449 10928 630 0,'-22'0'367'0,"-12"0"-77"16,-15 15-89-16,2 17-26 0,16 22-76 16,7 10-27-16,26 18-39 15,13 1-11 1,23-4-9 0,12-6 0-16,17-19-96 15,4-12-315-15</inkml:trace>
  <inkml:trace contextRef="#ctx0" brushRef="#br0" timeOffset="54887.808">5904 10971 649 0,'5'0'294'0,"9"11"-117"0,5 11-47 0,11 23-44 15,2 10-12-15,-4 13 9 0,-7 10 17 16,-21 6 19-16,-13 0-2 15,-17-14-41-15,-9-11-22 16,-5-27-22-16,2-11-3 16,5-19-77-1,8-6-98-15</inkml:trace>
  <inkml:trace contextRef="#ctx0" brushRef="#br0" timeOffset="55236.7309">6203 10976 806 0,'1'-8'355'0,"8"-8"-168"0,6 4-56 16,12 5-49-16,3 7-16 16,-2 5-29-16,-3 9-6 15,-16 7 28-15,-13 1 6 16,-19 6 5-16,-8-2-3 16,-1 2-40-16,3-5-9 15,16-6-12-15,12-2-2 0,16-8 1 16,12-1 0-1,10-5 4-15,3-1-1 16,2-1-4-16,-3-2-8 16,-8-3-206-16</inkml:trace>
  <inkml:trace contextRef="#ctx0" brushRef="#br0" timeOffset="55655.114">6278 10714 593 0,'2'-2'330'16,"5"2"-28"-16,15 0-124 0,5 0-31 16,13-3-21-1,1-2-33-15,0 0-45 16,1-1-15-16,-3 1-113 0</inkml:trace>
  <inkml:trace contextRef="#ctx0" brushRef="#br0" timeOffset="56063.1692">7022 10697 680 0,'0'0'337'15,"0"0"-99"-15,17-2-115 16,8 2-31-16,18-3-23 16,5-1-12-16,10 1-30 15,-2 0-7-15,-12 3-195 16</inkml:trace>
  <inkml:trace contextRef="#ctx0" brushRef="#br0" timeOffset="56202.3973">7058 10835 995 0,'15'-3'457'0,"26"-5"-210"15,10 3-69-15,19 2-101 16,-6 2-26-16,-4 7-106 15</inkml:trace>
  <inkml:trace contextRef="#ctx0" brushRef="#br0" timeOffset="56938.9972">7858 10302 773 0,'0'-7'416'0,"1"-11"-155"0,2 32-133 16,-3 20-37-16,6 35-81 15,0 12 4 1,2 11-4-16,2 0-2 16,0-10-2-16,-2-1 1 0,3-25-2 15,-3-13-11 1,-5-28-26-16,5-13-22 15,3-20-11-15,4-10 11 0,6-9 24 16,4-2 19 0,0 9 11-16,-7 1 2 0,-5 14 11 15,-7 4 10 1,-14 11 0-16,-9 8 3 16,-13 8-8-16,-3 5-8 0,3 1-1 15,8 1-6-15,18-4-10 16,3-4-1-16,12-3 1 15,6-2 3-15,16 0 6 16,4-5 2-16,9 2-2 16,3-3 0-16,-3-3 2 15,1 0 1-15,-13-6 2 16,-4 1 2-16,-8-7 2 16,-4 0 3-16,-4-3 24 15,-3-2 6-15,-11-3 30 16,-6 0 7-16,-8 5-13 0,-8 5-4 15,-2 10-32-15,-4 9-11 16,1 11-17 0,4 4-4-16,10 9-2 15,8 0-1-15,17 7 1 0,7-3 1 16,17-8 2-16,-1-6 4 16,3-16 2-16,-1-4 0 15,-3-7 2-15,4-5-16 16</inkml:trace>
  <inkml:trace contextRef="#ctx0" brushRef="#br0" timeOffset="57765.6638">9387 10880 411 0,'-57'1'149'15,"-58"-1"-47"-15,13 0 15 0,23 0 27 16,30 1 10-16,39 2-76 16,24 0-28-16,51 2-23 15,25 0-10-15,45 1 38 16,42 3 14-16,41 4 22 15,23 1 7-15,26 4-29 16,-15-2-19-16,-20 0-27 16,-31-1-5-16,-54-12-4 15,-32-1-14-15,-63-7-121 16</inkml:trace>
  <inkml:trace contextRef="#ctx0" brushRef="#br0" timeOffset="58374.8016">9545 10598 546 0,'2'-2'271'16,"5"-1"-74"-16,4-8-29 16,6-6-31-16,4-5-11 15,5-10-19-15,-1-5-4 16,0-6-2 0,-3 0-1-16,-9 7 3 0,-5 7 0 15,-8 14-18-15,0 8-22 16,-3 22-38-16,2 11-16 15,1 29-17-15,-4 6 5 16,7 4 3-16,-1 0 0 16,4-13 44-16,6-5-90 15,3-11-263-15</inkml:trace>
  <inkml:trace contextRef="#ctx0" brushRef="#br0" timeOffset="58724.9834">10087 10421 1015 0,'-12'-7'432'16,"-14"-7"-248"-16,-4 5-54 0,-3 10-81 15,4 5-30-15,4 16-37 31,6 5-5-31,5 11 2 0,8 4 4 0,11 3 12 16,7-4 1-16,23-4 4 16,-2-5 3-1,25-12 6-15,3-8 23 0,-9-15 64 32,6-8 27-32,-31-12 62 0,-13-10-2 15,-15-5-38 1,-16 0-28-16,-19-7-63 0,-3 5-22 15,0 7-8-15,6 4-68 16,18 20-248-16</inkml:trace>
  <inkml:trace contextRef="#ctx0" brushRef="#br0" timeOffset="59417.7555">10149 10221 525 0,'16'-3'348'16,"13"-2"20"0,11 1-205-16,5-1-38 15,5 3-64-15,-4-1-25 16,-8 3-122-16,-9 4-317 16</inkml:trace>
  <inkml:trace contextRef="#ctx0" brushRef="#br0" timeOffset="60037.5457">10626 10264 646 0,'5'-8'377'16,"4"-7"-62"-16,2-6-112 15,2-2-31-15,2-3-43 16,0 3-18-16,-5-2-22 15,-7 5-8-15,-2 9-14 16,-4 5-17-16,2 15-27 16,-4 8-14-16,-1 14-17 15,3 8 4-15,2 11 4 16,2-1 0-16,2-1-31 16,3-7-75-16</inkml:trace>
  <inkml:trace contextRef="#ctx0" brushRef="#br0" timeOffset="60292.5549">10788 10294 960 0,'3'-10'459'0,"1"-8"-184"0,5-2-123 15,2-2-35-15,4-4-32 16,-1-1-8-16,1-3-13 15,-1 5-7-15,-9 8 8 16,0 7-2 0,-7 14-21-16,-6 9-4 0,-2 18-31 15,3 11-7-15,4 12 5 16,7 1 0-16,17 1 10 16,-1-10-61-16</inkml:trace>
  <inkml:trace contextRef="#ctx0" brushRef="#br0" timeOffset="61609.3642">9566 11488 634 0,'5'-5'316'0,"10"-14"-87"0,4-5-23 16,3-11-51-16,0-2-22 15,-5-4-33-15,-1 1-15 0,-9 12 1 16,-2 6 3-16,-5 19-35 16,-2 11-8-1,-3 25-31-15,2 18-15 0,3 18 0 16,5 5 0-16,7-6 4 15,0-8 2 1,7-18-58-16,4-8-84 16</inkml:trace>
  <inkml:trace contextRef="#ctx0" brushRef="#br0" timeOffset="61945.3831">10048 11360 673 0,'0'-10'352'15,"-2"-10"-105"-15,-4 7-64 16,-5-1-29-16,-8 7-55 16,-7 6-35-16,-5 9-46 15,1 10-10-15,1 20-12 16,6 8-2-16,15 10 2 15,8 0 3-15,17-7 2 0,12-10 2 16,15-14 5-16,6-11 1 16,2-14 34-16,-4-8 26 15,-12-15 53-15,-9-6 17 16,-21-9-2-16,-13-5-21 16,-23-6-58-16,-6 1-19 15,-4 13-45-15,4 6-70 16,16 17-558-16</inkml:trace>
  <inkml:trace contextRef="#ctx0" brushRef="#br0" timeOffset="62186.0137">10260 11267 1033 0,'1'1'423'16,"8"3"-259"-16,1 0-68 16,16 2-60-16,5 1-11 15,8-2-113 1</inkml:trace>
  <inkml:trace contextRef="#ctx0" brushRef="#br0" timeOffset="62502.6392">10625 11255 988 0,'-2'-8'460'15,"-2"-9"-202"-15,6 1-94 0,14 6-93 0,4 3-29 16,8 7-21-16,0 3-7 16,-4 9-1-1,-7 3 0 1,-9 5 1-16,-8 7 1 0,-17 5 0 0,-8 3-1 16,-10 1-3-1,3-2-2-15,13-10-3 16,10-6 0-16,20-7 3 0,7-6 4 15,12-5 8 1,6 0 1-16,-1 0-3 16,2 0-4-16,-4 2 45 0,-1-1-64 15</inkml:trace>
  <inkml:trace contextRef="#ctx0" brushRef="#br0" timeOffset="65486.8258">11479 10832 693 0,'6'-1'355'0,"8"-1"-57"16,16 1-217-16,10 2-32 15,15 1-21-15,-4 1-8 16,-6-1-81-16,-5-2-187 16</inkml:trace>
  <inkml:trace contextRef="#ctx0" brushRef="#br0" timeOffset="65630.1484">11520 10944 591 0,'-3'1'329'0,"3"4"-48"16,13 0-95-16,25-2-99 16,11-2-16-16,14-1-32 15,0-2-15-15,-1 2-221 16</inkml:trace>
  <inkml:trace contextRef="#ctx0" brushRef="#br0" timeOffset="66065.3196">12229 10378 860 0,'0'0'394'16,"-4"2"-186"-16,2 23-124 15,1 9-40-15,1 22-25 16,3 6 3-16,0 9-3 16,-1 2-1-16,-1 0 2 15,1-5 20-15,5-14-90 16,3-10-3-16,5-21-100 16,0-7-25-16,1-24 86 15,0-11 2-15,0-14 92 16,-2-8 7-16,3 6 31 15,-4 5 32-15,-9 11 58 0,-4 8 10 16,-12 12-20-16,-7 7-23 16,-5 9-49-1,-1 4-9-15,5 2-12 0,6 0-12 0,15-1-17 16,9-3 0 0,10-8 2-16,8-5 3 15,12-5-9 1,3 0-47-16</inkml:trace>
  <inkml:trace contextRef="#ctx0" brushRef="#br0" timeOffset="66380.8263">12585 10914 749 0,'4'1'298'0,"4"2"-165"15,5-1-19-15,10 0 1 16,6-4-24-16,0-5-43 15,-4-3 0-15,-5-5 0 16,-8 0 2-16,-4 1-3 16,-6-1-7-16,-9 3 1 15,-3 2 0-15,-10 4-7 16,-4 6-4-16,0 8-19 16,-5 5-6-16,5 12-12 15,5 3-6-15,13 7-1 16,6-3 4-16,17-4 12 15,3 0 5-15,6-12 10 16,4 3 1-16,-2-8 3 0,-1-4 1 16,3-7-18-1,-5-11-35-15</inkml:trace>
  <inkml:trace contextRef="#ctx0" brushRef="#br0" timeOffset="67624.5411">13197 10838 821 0,'-1'1'381'0,"-2"-1"-175"15,3 1-37-15,0-2-69 16,0 0-35-16,0 0-31 16,9 0-34-16</inkml:trace>
  <inkml:trace contextRef="#ctx0" brushRef="#br0" timeOffset="67952.4342">13515 10820 725 0,'0'-6'351'0,"5"-3"-118"15,10-7-140-15,6-4-34 16,5-5-30-16,4-3-11 15,-6-1 37-15,-3 0 15 16,-5 4 20-16,-9 0 16 16,-3 8-12-16,-4 5-1 15,0 12-43-15,-1 5-17 16,-4 15-36-16,0 10-14 16,1 9 16-1,4 20 1-15,11 16 3 0,2-4 30 0,1 0-133 16,4-20-97-16</inkml:trace>
  <inkml:trace contextRef="#ctx0" brushRef="#br0" timeOffset="68310.3641">14130 10664 530 0,'-5'-8'360'16,"0"-6"3"-16,-15-1-131 15,-5 4-36-15,-10 4-63 16,-7 3-38-16,-4 10-52 16,3 6-23-16,3 12-32 15,7 8-7-15,14 13-4 16,11 6 0-16,21 3 9 15,11-1 6-15,25-7 15 16,10-9 11-16,9-21 11 0,-3-12 2 16,-16-22 45-1,-11-11 27-15,-22-14 49 0,-7-6 13 16,-12-6-36-16,-18-3-30 16,-13 7-61-16,-7 8-22 15,-9 16-54-15,11 17-75 0</inkml:trace>
  <inkml:trace contextRef="#ctx0" brushRef="#br0" timeOffset="73556.8346">14213 10435 815 0,'8'-2'349'0,"12"1"-174"0,10 0-46 16,20 0-49-16,8 1-21 16,18 6-23-16,-3-6-77 15</inkml:trace>
  <inkml:trace contextRef="#ctx0" brushRef="#br0" timeOffset="74112.3297">14935 10376 406 0,'4'-5'278'0,"3"-5"35"15,-2-4-74-15,-4 0-66 0,-5-2-26 16,-7 0-53-16,-4 1-19 0,-9 1-34 31,-3 3-14-31,0 9-27 0,1 4-12 0,3 11-12 31,1 4 0-31,13 6 5 16,6 1 3-16,13-1 8 0,12-2 4 16,7-10 7-1,2-6 3-15,2-11 5 0,-3-6 0 16,-8-1 2-1,-6-1-1-15,-8 5-2 0,-4 6-4 16,-4 4-14-16,0 5-3 16,0-6-5-16,0 0 2 15,3 14 10-15,16 41 2 0,-4-20 3 16,-3 3-1 0,-5-3-2-16,-7-5 10 15,-15-9 41-15,-8-4 35 0,-15-8 47 0,-3-5 11 31,-7-6-23-31,5-5-29 16,14-7-44-16,8-1-20 0,14 5-126 16</inkml:trace>
  <inkml:trace contextRef="#ctx0" brushRef="#br0" timeOffset="75617.7258">5852 12075 788 0,'0'-8'366'16,"0"-3"-142"-16,4 5-66 16,-1 13-81-16,3 13-27 0,1 23-49 15,-5 10 7-15,2 24 3 16,-2 3 0 0,-2-4 3-1,2-6 4-15,6-25-20 0,-2-15-19 16,7-22-5-16,1-8-3 15,3-17 20 1,5-11 16-16,2-15-1 16,4-6-2-16,-3 1-4 15,2 6 1-15,-11 21 9 16,-8 9 4-16,-19 19 9 16,-10 9 8-16,-15 12-4 0,-1 2 2 15,1 1-10-15,6-4-9 16,19-1-14-16,5-6-4 15,20-5 4-15,8-1 3 16,14-6 7-16,9 0 4 0,5-4-27 16,1-1-82-16</inkml:trace>
  <inkml:trace contextRef="#ctx0" brushRef="#br0" timeOffset="75996.5314">6243 12557 634 0,'6'1'277'15,"1"4"-97"-15,10 1-108 0,7-1 15 16,6-4 3-16,1-1-14 15,-3-2-9-15,-6-5 5 16,-6 0 5-16,-9-6 9 16,-7 0 5-1,-6 2-14-15,-16 2-20 0,-2 9-13 16,-12 9-28-16,-5 2-7 0,5 12-8 16,9-2-5-1,17 6 4-15,13 2 4 0,21-4 10 16,12 2 6-1,13-10 1-15,-3-6-1 0,0-7-2 16,-6-5 1-16,-7-10-52 16,2-1-44-16</inkml:trace>
  <inkml:trace contextRef="#ctx0" brushRef="#br0" timeOffset="76508.6323">6863 12269 957 0,'15'0'370'15,"26"-1"-273"1,6-2-23-16,13 1-40 0,2 0-9 16,-6 2-99-1,-9 0-138-15</inkml:trace>
  <inkml:trace contextRef="#ctx0" brushRef="#br0" timeOffset="76692.3061">6894 12384 776 0,'7'2'358'16,"11"5"-138"-16,9 3-53 16,13-4-50-16,3 1-29 0,7-3-48 15,0-3-7-15,-7-1-11 16,-2-1-54-16</inkml:trace>
  <inkml:trace contextRef="#ctx0" brushRef="#br0" timeOffset="77501.9427">7948 12243 584 0,'0'-8'325'15,"-3"-11"-46"-15,-5-1-62 16,-6-2-72-16,-2 0-28 15,-7 3-49-15,4 5-22 16,-8 6-34 0,3 8-14-16,4 11-21 15,-2 4-6-15,11 14 2 16,1 2 4-16,10 6 9 16,7-1 4-16,11-6 6 0,5-6 1 15,7-15 1 1,0-9 1-16,-2-12 4 15,1-6 3-15,-12-3 7 0,-2 0 3 16,-10 3 11-16,-5 5 6 0,-4 6-7 0,-3 6-7 16,1 10-17-16,4 9-8 31,1-9-6-15,1 1 4-16,3 45 1 0,-3 6 2 0,-2 5 5 15,-8-22 6-15,-10-11 31 16,-2-8 11-16,-11-13 16 15,-5-7 4-15,-1-12-25 0,1-9-10 0,10-5-19 16,9-2-42 0,12 0-140-16,7 4-223 0</inkml:trace>
  <inkml:trace contextRef="#ctx0" brushRef="#br0" timeOffset="77723.039">8230 12405 782 0,'0'-5'487'0,"-3"3"12"0,0 0-263 16,2 2-141-16,1 0-45 15,0 0-102-15,0 0-96 16</inkml:trace>
  <inkml:trace contextRef="#ctx0" brushRef="#br0" timeOffset="78055.2343">8405 12458 584 0,'4'-12'308'0,"9"-15"-60"15,5-1-74-15,1-11-50 16,3 3-16-16,-5-2-22 15,-3 3-11-15,-3 9 2 16,-7 1 1-16,-2 13-5 16,-2 6-17-16,-3 16-34 15,0 9-12-15,-1 13-16 16,2 12 9-16,4 12 5 0,1 3-3 16,5 0 8-16,-1-7-36 15,-2-13-176-15</inkml:trace>
  <inkml:trace contextRef="#ctx0" brushRef="#br0" timeOffset="78397.9644">8882 12252 981 0,'-8'-9'428'0,"-7"-3"-224"16,-1 1-59-16,-6 10-82 16,1 6-24-16,-2 10-36 15,-3 6-10-15,1 12-13 0,7 5-1 16,11 12 0-16,7-2 4 16,18-3 12-16,6-5 5 15,8-17 22 1,6-3 10-16,3-15 19 0,0-10 5 15,-3-11 32 1,-5-6 8-16,-16-15 7 16,-7-3-1-16,-17-11-40 0,-9-2-18 15,-11 7-34-15,-2 4-44 16,5 17-121-16</inkml:trace>
  <inkml:trace contextRef="#ctx0" brushRef="#br0" timeOffset="79232.3523">9356 12092 331 0,'9'-4'255'15,"7"-5"25"-15,-2-3-70 0,-1 2-27 16,-7-2-20-16,-4-2-13 16,-7 3-34-1,-4-3-13-15,-8 2-45 16,-1 6-18-16,2 3-32 16,0 8-13-16,5 3-16 0,0 2-4 15,5 5 6-15,6-4 5 16,6 1 10-1,2-2 4-15,1-8 4 0,3-2 3 16,6 0 0-16,0-2-1 16,3 2-7-16,-3 2-4 15,-4 5-5-15,2 5 0 16,-8 8 7-16,-2 2 4 16,-9-1 10-16,-6-1 6 15,-8-3 22-15,-7-4 11 0,0-6 14 16,-1-5 2-16,1-9-22 15,10-5-1 1,6-3-115-16,1 2-221 0</inkml:trace>
  <inkml:trace contextRef="#ctx0" brushRef="#br0" timeOffset="79935.6107">10059 12062 655 0,'0'5'285'15,"1"5"-100"-15,2 22-127 0,-1 11-24 16,-1 17 18-16,-1 6-7 16,0 0-4-16,-1-6-6 15,1-19-6-15,0-11-2 16,1-19 35-1,0-14 11-15,1-19 6 0,2-8 1 0,-2-18-36 16,-2-4-6 0,-4-7-1-1,-2 2-2-15,-4 11-11 16,7 9-9-16,3 20-30 0,0 14-10 0,8 15-4 31,0 11-3-31,10 19 15 0,4 3 6 0,9 11 6 16,6-3 4-16,3-12 6 15,-2-5 4-15,1-22 8 0,-4-14 5 16,-6-15 11 0,-2-8 21-1,-14-12 20-15,-4-1 4 16,-10-5-5-16,-8-2-23 16,-4-2-25-16,-5 0-10 15,7 6-112-15,4 6-105 16</inkml:trace>
  <inkml:trace contextRef="#ctx0" brushRef="#br0" timeOffset="80539.9636">10532 12220 659 0,'3'-1'311'16,"2"1"-106"-16,4 7-50 15,4 9-50-15,1 4-3 0,-1 8-26 16,-1 0-7 0,-6 1-23-16,-2-1-9 15,-4-11-9-15,0-4-3 16,0-9 16-16,1-4 4 0,4-12-4 16,3-7-3-16,3-12-23 15,1 1-7-15,4 5-8 16,-2 3-2-16,0 8-5 15,0 5-1-15,-1 8 1 16,-1 3 1-16,-1 8 4 16,-7 7 2-16,-4 1 2 15,-1 4 3-15,-4 0 2 16,5-4 0-16,-1-5 2 16,1-5 6-16,7-13 7 15,-1-4 2-15,6-13-2 16,1-5-4-16,3 0-12 15,1-1-4-15,2 10-3 0,0 3-5 16,-3 9-11-16,-1 7 4 16,-1 12 9-1,-2 7 4-15,-1 7 12 16,0 1-1-16,-3 1-3 0,-1-1-5 16,4-9-139-16</inkml:trace>
  <inkml:trace contextRef="#ctx0" brushRef="#br0" timeOffset="80808.6068">10894 12054 998 0,'0'-5'434'0,"10"-13"-229"15,7 6-66-15,17-3-81 16,6 2-21-16,2 8-27 0,-3 4-6 15,-18 8-8-15,-11 6 4 16,-24 6 16 0,-10 4 1-16,-11 4 15 15,1-5 4-15,17-3-11 0,11-2 0 16,28-9-4-16,15-1-10 16,13-5 20-16,3 0-47 15,-5 5-118-15,-13-2-165 16</inkml:trace>
  <inkml:trace contextRef="#ctx0" brushRef="#br0" timeOffset="81205.4383">9837 12637 873 0,'8'-2'331'0,"30"-2"-203"0,22-2-33 15,49 0 5-15,23 3 13 0,29 2-23 16,4 4-15-16,-11 2-28 31,-8 1-11-31,-38-2 4 16,-17-4-40-16,-34 0-143 15,-19-2-287-15</inkml:trace>
  <inkml:trace contextRef="#ctx0" brushRef="#br0" timeOffset="81602.5093">10493 13023 315 0,'8'-8'261'15,"7"-7"36"-15,-7 0-39 16,-6-4-8-16,-15 3-30 16,-9-1-25-16,-18 4-63 0,-13 5-27 15,3 14-50 1,4 11-16-16,13 15-28 0,12 7-8 16,10 0-11-16,8 1-1 15,16-1 2-15,8-4 0 16,21-9 5-16,9-4 2 15,10-15-16 1,7-3-52-16,-5-9-235 0</inkml:trace>
  <inkml:trace contextRef="#ctx0" brushRef="#br0" timeOffset="81942.2233">10725 12865 789 0,'3'-5'397'0,"-3"-4"-128"16,8 1-88-16,5 0-81 0,0 1-25 16,12 7-18-16,-2 2-16 15,-1 6-21-15,-3 4-2 16,-7 1-7-1,-5 0 3-15,-18 5 7 0,-6 0 2 16,-10 5 3 0,5-1-5-16,12 0-8 15,6-4 0-15,8-5 6 0,2-4 8 16,11-2 11 0,6-3 1-16,15-4-7 0,3 0-5 15,-3-4-32 1,-1-4-45-16</inkml:trace>
  <inkml:trace contextRef="#ctx0" brushRef="#br0" timeOffset="85351.1861">15563 10190 460 0,'6'-3'262'0,"8"-4"-25"0,-2 7-156 15,1 17-65-15,-5 8-6 16,-13 20 20-16,0 17 2 15,-15 21-3-15,-7 4-2 16,7 7-19-16,-3-2-3 16,16 0 9-16,11 3 13 15,18-12 20-15,11-6 5 16,14-25-3-16,8-11-11 16,3-19-11-16,-2-6-2 15,-17-16 7-15,-13-4 9 0,-20-1-6 16,-10 2-9-16,-15 9-23 15,-8 12-16-15,-10 21-11 16,1 19 3-16,6 40 5 16,3 16 4-16,11 34 8 15,4 16 2-15,9-1 3 16,5-1 1-16,13-6 0 16,-1-17 1-16,1-20 2 15,-4-13 0-15,-11-32 3 16,-3-15 3-16,-10-25 13 15,-6-11 1-15,-10-23-76 0,-11-8-85 16</inkml:trace>
  <inkml:trace contextRef="#ctx0" brushRef="#br0" timeOffset="86016.2548">16224 10898 720 0,'10'1'312'16,"8"0"-152"-16,33 6-88 15,16-3 2-15,17-3-36 0,-3 0-19 16,-6-4-7-16,-7-5-1 16,-12-2-62-16,0 0-61 15,-21-3-236-15</inkml:trace>
  <inkml:trace contextRef="#ctx0" brushRef="#br0" timeOffset="86364.4154">16394 10988 325 0,'-2'2'231'16,"1"6"29"-16,15-3-76 0,12 0-26 16,20-2-29-16,7-3-24 0,11-1-58 15,5-3-17-15,-1-6-13 16,0-4-1-1,-14-4-2-15,-10-1-3 16,-22 1-21-16,-11-1-12 16,-13 2-14-16,-10-1 0 15,-5-2 21-15,2 6 8 0,5 4 2 16,4 3-11-16,11 12-9 16,6 4 0-16,10 13 24 15,3 7 18-15,3 6 29 16,-4 3 15-16,-8-3 32 15,-8-5 15-15,-21-8-1 16,-6-6-12-16,-12-8-62 16,-3-3-54-16</inkml:trace>
  <inkml:trace contextRef="#ctx0" brushRef="#br0" timeOffset="86972.3221">17580 10439 688 0,'-2'-3'356'16,"2"0"-147"0,-2 16-38-16,3 27-87 0,-1 15-22 15,3 22 2-15,-1 9-13 16,2 12-23-16,1-5-9 16,-3-17-4-16,3-19 0 0,-5-30-1 15,4-11 10-15,-1-21 9 16,-2-8-1-1,-1-20 1-15,-4-13-10 0,-5-18-9 16,0-9-1-16,-4-10-5 16,2 1-1-16,1 6-7 31,6 8-2-31,6 20-11 0,6 6-6 0,10 18-3 16,2 8 0-16,16 9 7 15,9 6 4-15,20 4 5 16,7 3 2-16,3 2-50 15,-2 1-67-15,-12-1-278 0</inkml:trace>
  <inkml:trace contextRef="#ctx0" brushRef="#br0" timeOffset="87190.1692">17602 10768 886 0,'12'-3'400'0,"26"-1"-173"0,11 0-115 16,28 4-65-1,4 2-19-15,-7 4-92 16,-5 5-187-16</inkml:trace>
  <inkml:trace contextRef="#ctx0" brushRef="#br0" timeOffset="87572.2234">17944 11044 615 0,'-5'-1'356'0,"-2"-2"-55"16,6-1-73-16,7-4-104 16,6 3-33-16,15 2-43 15,-1 1-12-15,3 10-10 16,0 4-7-16,-17 4 1 15,-9 4 9-15,-11 5 12 16,-13 0 0-16,-5 3-6 0,3-2-10 16,4-6-15-16,6-8-3 15,19-6 2-15,8-5 3 16,16-4 4-16,5 1 2 16,3-1-5-16,-1 2-4 15,-4 1 19-15,-2 1-69 0,-8 0-252 16</inkml:trace>
  <inkml:trace contextRef="#ctx0" brushRef="#br0" timeOffset="87905.1121">18212 11047 887 0,'5'-3'389'0,"9"-2"-175"0,5 2-54 16,10 3-56-16,2 0-20 15,0 10-43-15,-6-6-12 16,-14 4-11 0,-4 4-2-16,-15-2-5 0,-2 2-2 15,-4 2-3-15,0-3-5 16,14-2-24-16,4 2-13 0,17-8-2 15,6 4 1 1,-1-1 21 0,0-3 11-16,-14 5 5 0,-11 2 20 0,-19 0 20 15,-11 3 5-15,-12-4 1 32,-4-2-18-32,16-4-95 0</inkml:trace>
  <inkml:trace contextRef="#ctx0" brushRef="#br0" timeOffset="88217.0742">18807 10779 2029 0,'31'3'2'0,"1"-2"1"16,26 3 2-16,-20 4-68 15,-12-1-79-15,-13 6-311 16</inkml:trace>
  <inkml:trace contextRef="#ctx0" brushRef="#br0" timeOffset="88374.9602">18663 10946 987 0,'2'2'465'0,"4"2"-165"0,22-4-133 15,16 1-37-15,21-1-45 16,7-3-32 0,-2-1-75-16,-4-4-119 15</inkml:trace>
  <inkml:trace contextRef="#ctx0" brushRef="#br0" timeOffset="88970.4721">19585 10749 465 0,'11'-4'267'16,"13"-4"-24"-16,-7-5-29 16,-5-2-31-16,-1 0-16 15,-6-3-33-15,-5-2-17 0,-12-4-35 16,-6-3-12-16,-13 1-25 15,-5 4-13-15,-2 14-24 16,2 5-11 0,9 13-14-16,1 5 1 0,10 7 3 15,9 4 5-15,14 4 4 16,9-3 3 0,13-4 1-16,0-6 1 0,4-11 3 15,2-3 2-15,-6-4 2 16,-3-5 2-16,-6-1 2 15,-10-1-2-15,-3 4-8 0,0 4-2 16,-1 7-5 0,2 4-2-16,-1 9 4 0,0 5 3 0,-7 8 0 15,-4 3 3-15,-13 2 12 32,-8-4 8-32,-12-12 10 15,-5-9 3-15,11-13-5 0,3-5-7 0,13-15-19 16,5-3-33-1,4-4-143 1,6 6-141-16</inkml:trace>
  <inkml:trace contextRef="#ctx0" brushRef="#br0" timeOffset="89153.2721">19844 10971 988 0,'5'0'473'0,"1"-4"-200"15,0 4-105-15,-3 0-93 16,0 0-99-16</inkml:trace>
  <inkml:trace contextRef="#ctx0" brushRef="#br0" timeOffset="89577.7105">20248 10664 687 0,'-1'-7'371'0,"-8"-6"-74"16,-5-2-47-16,-13 3-75 16,-3 0-41-16,-3 10-75 15,-3 1-26-15,1 9-34 16,0 13-8-16,5 9 2 15,5 9 0-15,8 13 1 16,8-2 1 0,16 5 4-16,9-5 6 15,30-13 17-15,13-9 5 16,10-24 36-16,4-12 20 0,-15-25 32 16,-10-9 14-16,-28-15-4 0,-15-2-17 15,-30 5-42 1,-16 3-22-16,-11 23-8 0,-1 9-84 15</inkml:trace>
  <inkml:trace contextRef="#ctx0" brushRef="#br0" timeOffset="90400.6809">20795 10582 943 0,'0'-7'428'0,"0"-4"-207"16,-3 8-74-16,2 21-84 16,1 9-32-16,4 25-29 15,1 8 2-15,3 9 0 16,3 2 1-16,-1-14 1 0,1-12 2 15,-4-27 16-15,-4-13 6 16,-9-22 6-16,0-13 3 16,-4-17 0-16,-1-7 4 15,1-7 6-15,2 2 3 16,8 2-14-16,1 7-10 16,5 17-13-16,-1 11-11 0,3 22-10 15,0 8-3-15,7 15-3 16,8 9 4-16,8 10 5 15,11 6 1-15,11 6 0 16,2 1 2-16,0-7 2 16,-5-5 2-16,-10-19 4 15,-6-12 6-15,-8-23 28 16,-4-13 20-16,-10-18 36 16,-7-8 12-16,-9-6-3 15,-5-1-15-15,-3 14-37 16,2 9-15-16,-1 13-26 15,1 7-7-15,-1 8-6 16,5 4-4-16,0 6-4 16,4-2-2-16,2 1-17 15,-2-3-28-15,2 0-85 0,0 0-57 16,0 0-206 0</inkml:trace>
  <inkml:trace contextRef="#ctx0" brushRef="#br0" timeOffset="93372.5961">20252 10678 578 0,'0'0'289'0,"-4"4"-66"0,-4 5-13 0,-5 8-6 15,-6 6-1 1,-15 14-37-16,-1 8-30 15,-10 10-59-15,2 4-31 0,7-7-20 16,6-7-60 0</inkml:trace>
  <inkml:trace contextRef="#ctx0" brushRef="#br0" timeOffset="106355.9861">23031 2729 356 0,'1'-5'247'0,"3"-4"-11"15,0 3-54-15,0 0-16 16,-2 4-38-16,0 2-11 16,-2 0-24-1,0 0-12-15,-1 0-15 0,0 0-13 16,0 0-25-1,0 15-10-15,-3 59-13 0,3-22 3 0,4 9-137 32</inkml:trace>
  <inkml:trace contextRef="#ctx0" brushRef="#br0" timeOffset="106702.2987">23067 3173 702 0,'-2'-1'344'0,"0"1"-117"15,2 2-77-15,0-2-69 16,0 0-6-16,0 10-16 16,-1 13-20-16,-1 34-22 15,0-26-7-15,-1 3 27 16,3 2-84-16,0-3-134 15</inkml:trace>
  <inkml:trace contextRef="#ctx0" brushRef="#br0" timeOffset="106985.9421">23062 3655 770 0,'-2'7'385'16,"-1"5"-119"-16,-3 8-127 16,-2 7 0-16,2 6-61 15,-1 4-25-15,4 4-30 16,3-1-9-16,1 1-3 15,4-8 2-15,1-6-2 16,1-4 20-16,2-9-108 16</inkml:trace>
  <inkml:trace contextRef="#ctx0" brushRef="#br0" timeOffset="107850.4431">21878 4085 301 0,'-8'-2'193'0,"-16"0"29"16,7 0-22-16,8 1-6 15,0 0-8-15,12-1-52 16,-1 1-27-16,12 2-44 15,1 1-6-15,11 1 5 16,9 3 1-16,16-6 0 16,17 0-6-16,38-3-6 15,13-7-3-15,27 0-10 16,8 2-9-16,-20 0-11 16,-9 8-6-16,-43 4-2 15,-23 1-1-15,-27 2-2 0,-15-2-3 16,-10 1-7-1,-6-6-12-15,-2-2-72 0,0-7-53 16,-2-5-200-16</inkml:trace>
  <inkml:trace contextRef="#ctx0" brushRef="#br0" timeOffset="108347.0242">22824 3949 445 0,'-7'-4'373'0,"-7"-5"39"15,2 4-98-15,1 1-42 16,6 3-97-16,5 3-49 16,8 4-56-16,6 3-15 15,6 8-8 1,6 0 2-16,10 4-9 0,3 0-9 0,10-4-14 15,-3-3-2 1,-7-1-1-16,-6-3 1 0,-19-4 2 16,-6-3 9-1,-15-3 22-15,-11 0 5 0,-17 7 3 16,-7 2-3 0,-6 8-17-16,3 1-3 15,10 2-9-15,6 0-7 16,13-2-10-16,3-6-6 15,13-5-2-15,4-6-6 16,12-6-135-16</inkml:trace>
  <inkml:trace contextRef="#ctx0" brushRef="#br0" timeOffset="108899.0012">22907 4486 644 0,'0'0'384'15,"-3"7"-2"-15,5 9-220 0,1 16-107 16,-1 5 6-16,2 10 8 15,-4 3-5-15,0 1-17 16,0 0-5-16,-4-11-10 16,2-7-3-16,-1-17 35 15,3-11 27-15,0-16 14 16,0-12 0-16,-2-13-36 16,-3-11-29-16,1-6-15 15,-2-1-5-15,1-2-8 16,3 0-3-16,-3 10-10 15,4 5-5-15,3 13-10 16,1 10-8-16,8 7-9 16,5 4-1-16,15 9 3 15,8-1 6-15,18 4-38 0,1 2-53 16,2 3-234-16</inkml:trace>
  <inkml:trace contextRef="#ctx0" brushRef="#br0" timeOffset="109106.0222">22889 4658 934 0,'4'-5'410'0,"6"-1"-179"0,17-1-157 15,15 4-45-15,11-1-15 16,2 3-11-16</inkml:trace>
  <inkml:trace contextRef="#ctx0" brushRef="#br0" timeOffset="109434.5067">23061 4918 882 0,'1'-4'370'16,"5"-5"-211"-16,4 0-59 16,7-7-25-16,1-1-6 0,4-6 4 15,-2-1 5 1,-2-2 5-16,-3 3 1 0,-6 5 5 15,-1 4 2 1,-7 9-35-16,-1 6-10 16,-2 14-27-16,-2 10-17 0,-3 13 3 15,0 4 0 1,3 4 0-16,0-3 0 16,6-10-1-16,0-7 2 15,4-12-66-15,3-5-75 0</inkml:trace>
  <inkml:trace contextRef="#ctx0" brushRef="#br0" timeOffset="109798.4147">23303 4826 888 0,'-1'-7'475'16,"1"-3"-54"-16,7-1-313 15,6 2-46-15,10 4-41 0,0 1-9 16,2 5-8-16,-2 4-2 16,-10-1-1-16,-2 4-1 15,-8 0 0-15,-2-1 1 16,-1 4 1-16,3-3 0 15,1-1 0-15,2 0-1 0,4 3-1 16,0 0-1-16,-6 5-2 16,-3 4 3-16,-17 1 20 15,-11 2 6-15,-4-2 8 16,-1-4-2-16,11-10-30 16,6-3-56-16,15-4-330 15</inkml:trace>
  <inkml:trace contextRef="#ctx0" brushRef="#br0" timeOffset="110011.4306">23594 4927 1018 0,'1'-1'491'0,"0"-2"-184"16,6 9-172-16,3 4-36 15,5 7-51-15,4 4-10 16,-3 3-16-16,-3-3-10 16,-4 0-17-16,-6-6-63 0,2-7-252 15</inkml:trace>
  <inkml:trace contextRef="#ctx0" brushRef="#br0" timeOffset="110168.6977">23768 4885 1089 0,'-15'9'569'0,"-14"1"-128"0,-8 13-256 16,-4 5-50-16,-4 4-77 15,2 2-32-15,10-3-4 16,7-5-58-16,16-11-196 16,10-4-237-16</inkml:trace>
  <inkml:trace contextRef="#ctx0" brushRef="#br0" timeOffset="110886.7704">23150 4237 660 0,'-8'-3'365'0,"-6"-1"-50"16,4 3-97-16,10 3-105 16,9 4-31-16,19 0-55 15,15 0 0-15,20 0 4 0,1-3-7 16,5-1-7-16,-8 0-2 16,-13 2-3-1,-8 0 0-15,-19 1-3 16,-7-2-1-16,-13-3 6 0,-5 0-1 15,-9-5-3-15,-5-4-6 0,3-1-16 16,-2-3-6 0,7 1-5-16,3 1-2 0,4 4-6 15,4 5-1-15,8 2 0 16,1 4 2-16,6 0 10 16,4 7 1-16,3 4 2 15,-4 2 23-15,0 8 37 16,-7 1 27-16,-12 5 52 15,-4 2 11 1,-16-5 3-16,-7-2-16 0,-9-6-42 16,4-5-27-16,4-9-81 15,8-6-110-15</inkml:trace>
  <inkml:trace contextRef="#ctx0" brushRef="#br0" timeOffset="111615.3474">21977 3539 783 0,'9'-1'365'15,"4"-2"-144"-15,17 7-102 0,7 9-17 16,13 10-18-16,2 10-12 16,-10 12-22-16,-8 8-9 15,-30 13-3-15,-9 5 9 16,-25-7 13-16,-1-5-1 15,-2-18-15-15,4-13-9 16,16-14-8-16,3-14-35 16,15-21-158-16,8-3-367 0</inkml:trace>
  <inkml:trace contextRef="#ctx0" brushRef="#br0" timeOffset="112143.4934">22426 3676 459 0,'-2'3'301'0,"-4"1"-16"16,4 6-106-16,2 0-26 15,4 7-41-15,4 3-13 16,3 1-26-16,2 1-5 15,8-7 5-15,2-4 6 16,5-10 16-16,-3-7 10 0,-2-11 4 16,0-5-5-16,-8-8-19 15,-5-2-15 1,-13-6-11-16,-8 0-3 16,-10 13-15-1,11 12-11-15,-1 1-28 16,-31-30-14-16,0 15-18 0,4 11-6 0,25 26-1 0,5 5 7 15,13 8 15-15,3-3 6 16,15-3 6 0,7-5 2-16,5-4 3 15,3-2 2-15,-5-4-45 16,-5 3-60-16</inkml:trace>
  <inkml:trace contextRef="#ctx0" brushRef="#br0" timeOffset="115585.6282">2066 13400 528 0,'0'-18'363'16,"-3"-8"-10"-16,-16-1-90 0,-7 2-24 15,-25 7-53-15,-7 4-35 16,-3 14-57-16,3 9-38 0,16 21-65 31,3 10-13-31,19 17-8 0,11 2 2 16,19-2 20-16,20-3 1 0,15-13 1 16,11-9-1-1,13-17-1-15,0-8 2 0,-14-10-29 16,-8-7-6-1,-28-5 13 1,-14 2 4-16,-13 0 31 16,-13 1 8-16,-24 12-9 15,-7 1-3-15,-7 13-4 0,2 7-4 16,14 10-11-16,11 5-7 16,17 5-10-16,10 7 3 15,17-5 10-15,7 0 6 16,18-13 14-16,8-6 0 15,7-12 3-15,4-11 2 0,-11-4 1 16,-7-9 3-16,-15-3 4 16,-4-1 2-16,-6 1-1 15,-9 2-2-15,-1 10-13 16,-1 9-4-16,-2 11-3 16,-1 4 1-16,-3 3 8 15,1-6 2-15,-2-6 2 16,4-3 2-16,-1-10 13 15,2-8 0-15,3-13-1 16,6-7-2-16,4-8-12 16,-1-1-1-16,5 5-1 15,2 3 3-15,2 11 0 16,1 9 1-16,2 11 0 16,-2 12-2-16,-1 10-1 0,0 5 0 15,-10 7 0-15,-3 1 0 16,-5-1-1-16,-3-3 9 15,0-8-159-15,2-6-244 16</inkml:trace>
  <inkml:trace contextRef="#ctx0" brushRef="#br0" timeOffset="115740.5282">2531 13803 798 0,'-1'0'465'0,"-5"3"-53"0,6 13-237 16,-3 8-69-16,3 8-60 15,0 1-16-15,3-5-18 16,4-2-23-16,0-15-207 16</inkml:trace>
  <inkml:trace contextRef="#ctx0" brushRef="#br0" timeOffset="115867.7144">2500 13508 1080 0,'-4'-6'480'15,"2"-2"-280"1,2 8-97-16,7 14-76 0,3 6-129 16</inkml:trace>
  <inkml:trace contextRef="#ctx0" brushRef="#br0" timeOffset="116151.5303">2926 13755 911 0,'-12'-6'491'0,"-14"-5"-115"15,-6 4-178-15,-4 7-56 16,-1 8-96-16,3 11-38 16,7 14-33-16,9 6-2 0,13 6 9 15,9-4 5-15,14-10 5 16,4-6 4-16,10-16 6 15,4-8 6 1,-6-6 29-16,-1-5 19 0,-16-4 27 16,-10 1 5-1,-18 0-28-15,-9 5-23 0,-12 4-57 16,-1 3-57-16</inkml:trace>
  <inkml:trace contextRef="#ctx0" brushRef="#br0" timeOffset="116427.1213">2982 13842 1103 0,'9'-4'529'15,"6"-3"-187"-15,-2 8-204 16,-1 5-26-16,-5 10-59 16,-3 6-15-16,-4 3-14 15,-6 3-3-15,4-4-7 0,-1-5-3 16,3-8-11-16,6-9-8 15,0-10-10-15,4-7-1 16,3-10 6-16,1 3 8 16,2 1 5-16,-1 9 0 15,0 12 2-15,-1 5 1 16,-5 16 3-16,-3 2 1 16,-4 4 0-16,-2-2 5 0,0-4-16 15</inkml:trace>
  <inkml:trace contextRef="#ctx0" brushRef="#br0" timeOffset="116627.2619">3398 13798 1155 0,'8'-3'571'16,"7"-3"-159"-16,2 16-254 16,9 7-35-16,2 14-51 0,0 8-18 15,-7 0-21-15,-10-3-13 16,-11-9 7-1,-11-11 3-15,-8-9 2 0,-5-1 11 16,-4-8-140-16,1-3 92 16</inkml:trace>
  <inkml:trace contextRef="#ctx0" brushRef="#br0" timeOffset="117580.352">4644 14087 1014 0,'0'1'396'0,"0"12"-260"16,4 12-42-16,2 28-62 15,4 19 9-15,-2 20-16 16,0 5-4-16,-1-14-2 16,-1-15-1-16,-1-28-1 0,1-13-2 15,0-21 26 1,-4-10 4-16,-3-21 5 0,-4-10 4 15,-4-12-22-15,-4-12-4 16,-6-11 4-16,-3-9 1 16,1-6-7-1,5 6-6-15,14 14-26 0,6 11-8 16,15 17-11-16,4 8-9 16,11 15 4-1,11 11 1-15,19 11 7 0,7 8-4 16,4 3-109-16,-6-1-106 15</inkml:trace>
  <inkml:trace contextRef="#ctx0" brushRef="#br0" timeOffset="117793.6466">4635 14374 814 0,'-5'2'359'16,"8"1"-131"0,13-3-33-16,31-7-55 0,20-4-19 15,12 1-77-15,6 1-21 16,-19 5-100-16,-10 5-148 16</inkml:trace>
  <inkml:trace contextRef="#ctx0" brushRef="#br0" timeOffset="118078.1906">4972 14766 556 0,'0'0'284'15,"0"-1"-45"-15,2-4-49 16,-2 4-6-16,0 0-20 0,9-22-35 0,16-30-15 16,-13 35 5-16,-4 4-8 15,-5 11-41-15,0 8-11 16,-2 16-41-16,-2 9-11 16,0 6 6-16,-3 5 0 15,0-7-4-15,5-1-18 16,6-13-143-1</inkml:trace>
  <inkml:trace contextRef="#ctx0" brushRef="#br0" timeOffset="118473.7266">5132 14637 1059 0,'1'-2'471'31,"6"-9"-234"-31,8 5-76 16,10 3-85-16,6 1-27 15,4 6-29-15,-6 3-11 16,-11 6-7-16,-10 4 0 15,-16 7 0-15,-6 3 4 16,-8-3 4-16,3-7 5 16,3-10 3-16,8-7-9 0,13-6-11 15,8-3-7-15,15-1-9 16,3 3 7-16,1 6 5 16,-1 4 1-16,-10 11 5 15,-9 3 4-15,-21 11 10 16,-10 4 2-16,-16 2 3 15,-4-2 7-15,6-13-102 16,6-9-114-16</inkml:trace>
  <inkml:trace contextRef="#ctx0" brushRef="#br0" timeOffset="118682.2545">5450 14844 1136 0,'3'-1'474'16,"9"2"-275"-16,4 6-70 15,11 9-70-15,-1 5-17 16,-2 3-23-16,-4-1-7 0,-7 0-42 16,-3-4-59-1,-1-6-314-15</inkml:trace>
  <inkml:trace contextRef="#ctx0" brushRef="#br0" timeOffset="118803.1088">5681 14806 790 0,'-14'7'486'0,"-19"9"16"16,-1 7-221-16,-7 10-134 16,1 2-45-16,6 3-68 15,2 1-15-15,9-11-167 16</inkml:trace>
  <inkml:trace contextRef="#ctx0" brushRef="#br0" timeOffset="119170.282">5965 14358 1119 0,'5'1'458'0,"12"0"-279"0,9-1-54 16,25 0-50-16,12 1-26 15,6-1-34 1,-1 3 1-16,-12-2-161 0,-11-1-176 16</inkml:trace>
  <inkml:trace contextRef="#ctx0" brushRef="#br0" timeOffset="119355.7554">6068 14526 837 0,'2'2'396'16,"9"4"-116"-1,8-2-55-15,23 3-37 16,6-5-23-16,10-1-70 0,1 1-24 15,-9-6-32-15,-7-3-51 16</inkml:trace>
  <inkml:trace contextRef="#ctx0" brushRef="#br0" timeOffset="119945.1827">7059 14004 1127 0,'-5'8'423'0,"-6"18"-300"16,3 16-67-16,4 25-22 16,2 11 0-16,6 17-12 15,2-6-3-15,1-20-1 16,-1-9-1-16,1-33 1 16,-1-9 8-16,-1-18 24 15,-2-14 7 1,-1-16 9-16,-2-9-6 15,-4-20-22-15,-5-7-7 0,-6-10-11 16,-3-4-4-16,6 17-11 16,-1 9-4-16,6 17-7 15,5 9-8-15,9 9-10 16,5 1-6-16,20 10-3 0,7 1 4 16,17 2 10-1,11 5 13-15,5 2-93 16,1 0-87-16</inkml:trace>
  <inkml:trace contextRef="#ctx0" brushRef="#br0" timeOffset="120172.1308">7024 14362 794 0,'-5'0'389'16,"2"4"-118"-16,8 1-108 0,26-2-70 15,13 2-12-15,25-3-20 16,6-2-31-16,-2 0-81 16,-2-2-400-16</inkml:trace>
  <inkml:trace contextRef="#ctx0" brushRef="#br0" timeOffset="120468.342">7297 14670 944 0,'-2'0'398'0,"-2"-4"-215"15,6-1-85-15,-2 4-43 16,4-3-20-16,21-12-20 16,28-33 2-16,-35 30 23 0,-7 3 24 15,-6 9 32-15,-4 7-4 16,-2 12-16-16,1 7-16 16,-1 15-26-16,-3 4 1 15,6 7-8-15,1-3-7 16,6-8-8-16,5-6 5 15,-2-16-90-15,8-5-94 16</inkml:trace>
  <inkml:trace contextRef="#ctx0" brushRef="#br0" timeOffset="120871.098">7586 14637 665 0,'0'-4'383'16,"0"-1"-24"-16,11-3-215 0,6 3-26 15,11 0-34-15,5 2-9 16,7 4-31-16,0 4-12 15,-15 2-17-15,-8 3-3 16,-21 4 5-16,-10 2 2 16,-14-2 8-16,-1 1 1 15,4-8-8-15,6-3-13 16,23-1-9-16,11-3-6 16,16 1-6-16,6-1 8 15,0 4 2-15,-4 6 2 16,-19 3 14-16,-7 6 24 15,-20 5 28-15,-14 0 4 16,-11 0-6-16,-9-4-14 0,1-14-132 16,11-6-66-16</inkml:trace>
  <inkml:trace contextRef="#ctx0" brushRef="#br0" timeOffset="121122.0515">8049 14547 1230 0,'-2'1'666'0,"1"-1"-143"16,1 0-305-16,0 0-61 0,0 0-87 15,0 0-23-15,0 0-2 16,0 0-45 0</inkml:trace>
  <inkml:trace contextRef="#ctx0" brushRef="#br0" timeOffset="132316.4861">22817 3760 291 0,'4'-4'174'15,"3"-1"-13"-15,-1-1-6 16,-1 1-14-16,-4 0-4 15,-1 5-22-15,0 0-19 16,-1 0-31-16,0 0-16 0,-1 7-20 16,-3 20-4-16,-5 41-14 15,10-26-6-15,2 0 0 16,1-3 0-16,4-12 3 16,-2-7 4-16,-2-9 2 15,2-4 3-15,-10-8-39 31,3-1-45-31,1 2-186 0</inkml:trace>
  <inkml:trace contextRef="#ctx0" brushRef="#br0" timeOffset="132702.1697">22791 3774 432 0,'0'-1'236'15,"-1"-1"-37"-15,2-1-57 0,-1 3-45 16,0-2-13-16,0 2-20 15,11 0 1-15,12 0 1 16,31-1-4-16,-26 1-11 16,3-1-9-16,-2 1-15 15,-3 5-4-15,-7-1 8 16,-3 0 6-16,-7-4 13 16,-3 0 5-16,2-5-11 0,-1-2-6 15,-4 3-51-15,-2-3-97 16</inkml:trace>
  <inkml:trace contextRef="#ctx0" brushRef="#br0" timeOffset="140992.9075">8519 14384 120 0</inkml:trace>
  <inkml:trace contextRef="#ctx0" brushRef="#br0" timeOffset="141215.8975">8597 14341 154 0,'5'-2'175'16,"4"-2"105"-16,-2-1 17 0,-9-3-8 15,-5 0-29-15,-13 1-58 16,-2-1-26-16,-8 6-47 16,0 1-23-16,0 10-44 15,5 10-19-15,8 21-30 16,4 7-5-16,15 6-9 16,8-1-4-16,17-13 0 15,11-9-2-15,14-16 2 16,3-10-35-16,-4-8-76 15,-4-5-59-15,-13-4-195 16</inkml:trace>
  <inkml:trace contextRef="#ctx0" brushRef="#br0" timeOffset="141560.1918">8904 14418 723 0,'-4'-7'346'15,"-1"-6"-129"-15,-1 0-33 0,-4 3-44 16,-3 2-21-16,-6 7-45 16,-2 1-25-16,-1 14-47 15,3 5-18-15,7 10-16 16,3 8-2-16,14-4 12 15,7 1 5-15,12-12 13 16,6-8 5-16,6-13 3 16,2-7 30-16,-8-15 58 15,-5-5 16-15,-16-9 53 16,-9-1-10-16,-16 4-49 0,-6 2-17 16,-7 11-59-16,2 5-21 15,12 8-160-15</inkml:trace>
  <inkml:trace contextRef="#ctx0" brushRef="#br0" timeOffset="142029.4496">9283 14316 653 0,'-12'-3'398'31,"-18"-2"-35"-31,-5 5-114 0,2 7-136 16,5 6-50-16,11 6-60 16,9 6-14-16,14 2-3 15,13 2 5-15,15 1 9 0,2 0 0 16,-1-3 5-1,-9-2 19-15,-16-4 68 16,-10-4 34-16,-17-5 40 16,-9-1-9-16,-16-11-57 15,16-10-31-15,13 5-65 16,0 0-75-16,-19-23-253 16</inkml:trace>
  <inkml:trace contextRef="#ctx0" brushRef="#br0" timeOffset="142656.3274">9509 14432 843 0,'-10'7'348'0,"-7"13"-210"0,3 6-48 16,7 5-46-16,6 0-13 15,8-8-10-15,6-2 9 0,17-11 24 16,8-8 8-16,12-9 6 31,3-8 10-31,-7-14 10 0,-3-8 5 0,-18-14 19 16,-10-6-5 0,-14-3-3-16,-12-5 0 0,-24 4-8 15,-9 1-9-15,-18 10-37 16,3 13-16-16,3 23-31 15,5 14-7-15,20 19-9 16,8 5-2-16,28 7 0 16,15-1-1-16,28-2 5 15,10-5 3-15,15-7-9 16,0-6-39-16,-13-4 259 0</inkml:trace>
  <inkml:trace contextRef="#ctx0" brushRef="#br0" timeOffset="155521.1583">20533 4094 601 0,'-4'-2'268'0,"-4"0"-132"16,-1 2-29-16,-5 12-35 15,-1 4-14-15,-9 15-20 16,-6 8-8-16,1 26-3 15,1 12-7-15,24 13-4 16,8 1 2-16,24-11-7 16,8-10-1-16,10-24 1 15,10-9 1-15,-2-23 7 16,-5-10-67-16</inkml:trace>
  <inkml:trace contextRef="#ctx0" brushRef="#br0" timeOffset="157937.3768">19956 4563 562 0,'-9'-3'296'0,"-5"0"-76"16,-3 9-108-16,-2 8-29 15,2 15-37-15,4 6-17 16,13 8-13-16,9-1-4 16,15-3-5-16,5-8 0 15,8-16 6-15,1-10 4 0,-3-23 53 16,-2-8 28-16,-16-17 36 15,-13-1 21-15,-24-4-21 16,-11-2-20 0,-19-3-29-16,-2 8-26 0,2 20-37 15,1 9-13-15,20 25-19 16,11 5-5-16,28 7 2 16,19 2 1-16,28-3 4 15,7 1-5-15,10-4-220 16</inkml:trace>
  <inkml:trace contextRef="#ctx0" brushRef="#br0" timeOffset="162088.067">17627 4142 657 0,'-3'-2'337'0,"0"0"-121"0,0 4-69 0,2-2-74 31,0 0-24-31,-6 25-7 16,-7 33 0-16,18-17-15 16,0 8-6-16,5 11-8 15,1 6-5-15,-4 4-2 0,1-3 1 16,-4-4-57-16,-2-8-124 15</inkml:trace>
  <inkml:trace contextRef="#ctx0" brushRef="#br0" timeOffset="162369.9113">16957 4766 663 0,'-5'0'329'16,"1"1"-117"-16,4 3-89 16,0-4-4-16,3 1-19 15,27 4-3-15,64 5-15 16,-14-15-14-16,28-5-29 15,15-3-10-15,2 4-12 16,-11 0-4-16,-40 5-3 16,-21 2 0-16,-39 2-100 15</inkml:trace>
  <inkml:trace contextRef="#ctx0" brushRef="#br0" timeOffset="163146.4578">16890 7614 761 0,'10'-5'341'0,"17"-8"-148"15,7-1-27-15,14 7-47 16,5 4-32-16,14 12-54 0,4 11-12 15,17 19-9-15,4 5-3 16,-20 15-3 0,-9 3 0-16,-36-6 4 0,-14 1 1 15,-15-16 16 1,-5-6-38-16,-7-11-299 0</inkml:trace>
  <inkml:trace contextRef="#ctx0" brushRef="#br0" timeOffset="163853.5781">17488 7128 830 0,'-17'6'357'0,"-12"5"-179"0,5 16-112 16,7 6-22-16,17 16-24 15,10 4-11-15,22-2-2 16,6-2 3-16,10-21 1 15,0-10 3-15,-2-21 7 0,0-17 7 16,-10-24 56 0,-7-11 29-16,-22-13 53 15,-14-6 20-15,-24-5-23 16,-3 4-19-16,-5 17-51 0,4 13-28 16,14 31-41-16,-1 11-16 15,11 16-17 1,8 8-4-16,12 7 1 0,9 4 3 15,20-2 29 1,12-4-60-16,20-8-167 16</inkml:trace>
  <inkml:trace contextRef="#ctx0" brushRef="#br0" timeOffset="167124.4563">19126 5503 638 0,'-2'5'257'0,"-1"6"-151"0,6-10-49 16,6-1 12-16,17-16 7 16,9-11-1-16,28-20 15 15,6-12-8-15,8-4-12 16,-2 4-1-16,-20 12-12 15,-10 9-1-15,-22 15 4 32,-10 3 0-32,-15 7-14 0,-7 3-9 0,-12 1-15 15,1 1-9 1,-2 3-8-16,0-1-1 0,13 2-11 16,3 0-17-16,14 5-11 15,13 4-3-15,20 8 11 16,6 1 15-1,8-1 12-15,-5 1 0 0,-19-5 18 16,-14 1 25-16,-24-5 13 16,-13 3 22-16,-13 2-137 15</inkml:trace>
  <inkml:trace contextRef="#ctx0" brushRef="#br0" timeOffset="167831.2286">18280 6463 543 0,'12'-21'330'0,"8"-16"13"16,-1 6-95-16,-13 17-60 0,-6 9-31 15,-13 15-74-15,-7 8-32 16,-12 20-44-16,-5 9-5 16,-9 4 1-16,0 3 1 15,2-6 1 1,3-4 1-16,7-7 1 16,4-7-1-16,8-15-3 15,9-7-3-15,8-13-15 16,5-6-6-16,8-7-8 0,-2-1 3 15,4 4 12-15,1 3 6 16,-8 6 8-16,-2 2 3 0,-1 4-8 16,-6 3-7-16,-3 10-12 15,1 6-2 1,0 6-2-16,3 1 5 16,10-2 14-16,11-4 5 0,15-8 18 15,10-10 13 1,11-10 3-16,-1-4-2 0,-3-2-4 15</inkml:trace>
  <inkml:trace contextRef="#ctx0" brushRef="#br0" timeOffset="170779.2709">16941 4795 521 0,'0'-1'304'0,"-3"-6"-19"0,-4 1-48 0,6 4-49 16,0-3-19-1,-4 5-43-15,4 0-20 0,0 0-35 16,0 0-14-16,0 0-25 16,0 1-8-16,-2 7-13 15,2-2-4-15,1-5 1 16,0-1 3-16,16 7 4 15,40-5 0-15,-24-13-5 16,5-2-6 0,11 9-9-16,8 4-5 15,20 10 0-15,8 8 2 0,1 8-43 16,-8-1-109 0</inkml:trace>
  <inkml:trace contextRef="#ctx0" brushRef="#br0" timeOffset="171285.9361">17612 4238 416 0,'0'-9'277'16,"-2"-11"14"-16,2 6-78 15,-1 10-80-15,-1 0-41 16,-4 11-53-16,4 7-5 16,2 16-26-16,3 10 10 15,4 21 11-15,-2 5 5 0,-2 2 11 16,-2-4 5-16,-1-16 2 16,3-8-1-16,-3-13-1 15,-1-2 11-15,1-12 10 16,0-3 5-16,2-4 5 15,1-4-13-15,-3 2-20 16,0-4-9-16,0 0-15 16,0 0-3-16,0 0 4 15,-1 0 3-15,0 0 5 16,0 0 1-16,0 0-29 16,0-1-73-16</inkml:trace>
  <inkml:trace contextRef="#ctx0" brushRef="#br0" timeOffset="176743.2412">20489 4178 542 0,'-1'-3'318'16,"-6"-6"-56"-16,-1 8-97 15,-1 2-25-15,-5 9-23 16,-5 6-8-16,-5 13-6 16,-3 8-9-16,-2 20-36 15,8 14-13-15,19 10-20 16,19-22-3-1,-9-29 26-15,1 0 5 16,62 75 3-16,7-12 0 0,8-25-58 0,-23-51-109 16</inkml:trace>
  <inkml:trace contextRef="#ctx0" brushRef="#br0" timeOffset="177466.6392">22014 3574 380 0,'2'-7'234'16,"0"-1"-35"-16,5 0-39 15,2 1-11-15,4 6-30 16,2 3 0-16,7 3-16 16,5 6-13-16,11 4-15 15,3 2-17-15,-2 13-34 0,-8 4-9 16,-23 14 5-16,-13 8 0 15,-21 11 6-15,-6 2-31 16</inkml:trace>
  <inkml:trace contextRef="#ctx0" brushRef="#br0" timeOffset="183360.5695">6491 15442 732 0,'-12'0'358'0,"-11"4"-115"0,-1 15-78 0,1 17-72 16,1 11-25-16,10 13-46 16,10-1-12-1,15-1-14-15,9-7-1 0,9-20 10 16,1-15 7-16,5-24 10 15,5-16 6-15,-10-23 39 16,-4-9 18-16,-19-8 21 16,-13-2-1-16,-17 5-30 15,-12 3-18 1,-9 16-28-16,-3 5-6 16,2 25-16-16,0 11-9 15,4 17-12-15,8 7-7 16,15 3-6-16,18-3 6 15,28-8 7-15,12-6 4 0,22-9-9 0,8-6-44 16,8-4-188-16</inkml:trace>
  <inkml:trace contextRef="#ctx0" brushRef="#br0" timeOffset="183612.3514">6871 15543 1109 0,'7'2'398'15,"11"2"-305"-15,7 0-42 16,15 1-6-16,5-2-5 15,6 1-8-15,-4-1-50 16,-10 2-152-16,-9 3-269 0</inkml:trace>
  <inkml:trace contextRef="#ctx0" brushRef="#br0" timeOffset="183763.5131">6936 15638 1027 0,'5'3'427'0,"4"5"-230"16,12-2-43-16,13 0-51 16,7-1-20-16,9-1-45 15,-1-2 14-15,-4-1-164 16</inkml:trace>
  <inkml:trace contextRef="#ctx0" brushRef="#br0" timeOffset="184270.1723">7585 15292 997 0,'-1'3'449'0,"-3"7"-196"0,1 12-133 15,-2 8-37-15,2 11-29 16,-2-3-18-16,3-5-18 16,2-5-3-16,5-13-2 15,-1-4 2-15,2-13 7 16,-3-7-1-16,-3-17-2 15,-1-8-2-15,-3-5-8 16,-2-2 0-16,1 6-2 0,4 8-2 16,2 11-14-1,3 6-9-15,11 8-6 16,7 2 2-16,11 3 12 16,9-1 8-16,0-2 2 15,-5 0 2-15,-11 1 0 16,-9-1-2-16,-14 1-1 15,0 6-1-15,-8 9 0 16,-2 10 5-16,0 6 5 16,-1 4-2-16,7 1 1 15,6 0-5-15,4-7-87 16,8-2-136-16</inkml:trace>
  <inkml:trace contextRef="#ctx0" brushRef="#br0" timeOffset="184485.8868">7436 15648 665 0,'6'4'371'0,"10"-1"9"15,12-1-158-15,25-4-52 16,7-4-38-16,10-3-81 0,-1 0-19 15,-8 1-26 1,-9 1-77-16,-16 7-372 0</inkml:trace>
  <inkml:trace contextRef="#ctx0" brushRef="#br0" timeOffset="184990.0313">7655 15809 573 0,'6'-3'358'0,"3"-2"-22"16,-5 8-117-16,-4 7-8 15,-6 8-45-15,-5 5-21 0,-3 7-61 16,0-3-28-16,6-1-33 16,5-5-10-16,15-12-5 15,8 1-1-15,12-7 3 16,2-3 2-16,0-1-4 16,-5-3-29-16,-9-2-98 15,-1-4-55-15,-5 0-190 16,-5 0-67-16,-7-7 6 15,1 0 65-15,-8-2 320 16,-2-3 163-16,-1 5 206 16,0 7 46-16,3 7-60 15,3 3-58-15,3 8-84 16,1 3-39-16,-3 9-41 16,1 5 5-16,0 6-3 15,-1 0-1-15,1 4-17 0,4-4-9 16,-4-9-27-16,1-2-13 15,0-5-13-15,-6-4-7 16,1-2-145 0,-3 1 55-16</inkml:trace>
  <inkml:trace contextRef="#ctx0" brushRef="#br0" timeOffset="187679.4211">10396 13940 408 0,'10'12'204'0,"9"27"-21"16,-6 23-23-16,-14 33 8 15,-3 17-15-15,-8 10-54 16,2-6-22-16,7-18-38 16,3-18-9-16,15-26-6 15,5-15 1-15,11-25 8 16,5-8 5-16,-7-13 11 16,-5-3 5-16,-15 0-7 15,-7 1-10-15,-2 14-41 0,0 17-15 16,5 35-15-1,5 23-1-15,8 33 21 0,-2 13 3 16,-8 19 11-16,-8-2 1 16,-20-5 5-16,-5-8 0 15,-5-26 5-15,-3-13 3 16,6-31 9-16,4-15 2 16,10-28 7-16,5-10 2 0,8-18-96 15,7-11-101-15</inkml:trace>
  <inkml:trace contextRef="#ctx0" brushRef="#br0" timeOffset="187977.7661">10865 14583 692 0,'-2'2'322'16,"6"3"-87"-16,11-3-89 16,29-1-56-16,16-1-1 15,25-6-37-15,2 3-22 0,-12 0-11 16,-10-1-2-16,-21 2-57 15,-6-1-72 1</inkml:trace>
  <inkml:trace contextRef="#ctx0" brushRef="#br0" timeOffset="188330.7655">10974 14700 503 0,'-3'4'284'0,"0"3"-73"16,8-5-35-16,20 0-79 16,10-2-22-16,22-3-16 0,4-5-13 15,3-2-23 1,-5 0-4-16,-9 1-2 16,-10 0 0-16,-16-5-5 15,-5 1-12-15,-15-5-10 16,-4 2-2-16,-3-5 3 15,-2-1 11-15,1 6 3 16,1-3-3-16,7 8-5 16,6 7 0-16,9 4 2 15,3 12 6-15,1 5 30 16,-4 5 21-16,-9 8 38 16,-7-2 14-16,-10 7-6 15,-8-5-14-15,-7-4-28 16,-1-4-13-16,0-12-123 0,3-3-107 15</inkml:trace>
  <inkml:trace contextRef="#ctx0" brushRef="#br0" timeOffset="188934.2677">12259 14155 947 0,'0'7'382'0,"1"8"-206"16,-1 25-82-16,0 14-9 15,-1 22 4-15,-4 3-16 0,4-9-26 16,-2-13-7 0,-2-27-4-16,5-12 5 0,0-20 29 15,2-7-1-15,-2-21-2 16,0-12-9-16,-3-21-35 15,-5-11-1 1,1-10-5-16,-5-2-4 0,3 13-11 16,8 8-7-16,8 20-23 15,12 11-4-15,19 17-10 16,6 7 3-16,22 11 18 16,4 5 4-16,10 2-33 15,-3 4-54-15,-12 0-204 16</inkml:trace>
  <inkml:trace contextRef="#ctx0" brushRef="#br0" timeOffset="189139.8533">12232 14290 973 0,'8'-5'393'16,"5"2"-226"0,24-2-115-16,15 2-16 0,17 3-17 15,5 0-27 1</inkml:trace>
  <inkml:trace contextRef="#ctx0" brushRef="#br0" timeOffset="189423.7392">12472 14650 864 0,'0'-3'391'0,"7"-6"-178"0,5-4-88 0,8-4-71 15,6-7-19 1,1 0-19-16,-4 1 20 15,-9 2 31 1,-3 7 22-16,-11 9-4 16,0 8-20-16,-4 15-23 15,-2 7-19-15,1 10 5 0,-1 1-4 16,5 0-10-16,1-4-4 16,8-7-76-16,4-4-87 15</inkml:trace>
  <inkml:trace contextRef="#ctx0" brushRef="#br0" timeOffset="189782.4669">12692 14512 1021 0,'8'-7'412'0,"5"-4"-264"16,10 3-52-16,13 9-53 16,0 1-17-16,-2 5-20 15,-5 6-4-15,-21 0 3 16,-9 2 4-16,-16 4 7 16,-10-5 3-16,2-1 2 0,0-3 0 15,16-8-12 1,7-2-6-16,15-2-9 0,10 1-5 15,10 1 1-15,4 1 4 16,-10 6 6 0,-6 3 7-16,-18 4 38 0,-9 2 15 0,-18 6 6 15,-7-5-2 1,0-3-38-16,3-4-83 16</inkml:trace>
  <inkml:trace contextRef="#ctx0" brushRef="#br0" timeOffset="189968.4933">13044 14624 1022 0,'13'1'447'16,"12"3"-239"-16,6 7-105 15,2 4-25-15,-5 12-47 0,-6-1-11 16,-13 2-11-16,-1-2-44 15,-5-12-206-15</inkml:trace>
  <inkml:trace contextRef="#ctx0" brushRef="#br0" timeOffset="190101.4612">13227 14600 665 0,'-9'3'457'0,"-16"8"55"0,-4 8-215 16,-8 11-140-16,-5 5-48 0,4 2-62 15,0 1-32 1,13-8-145-16</inkml:trace>
  <inkml:trace contextRef="#ctx0" brushRef="#br0" timeOffset="190519.4559">13500 14279 1036 0,'5'0'451'0,"7"0"-220"15,21-1-122-15,9 0-37 16,16-1-30-16,1 1-17 16,-4 2-14-16,-5 0-23 15,-18 4-151-15,-6-3-146 16</inkml:trace>
  <inkml:trace contextRef="#ctx0" brushRef="#br0" timeOffset="190686.8963">13525 14465 830 0,'20'2'428'16,"14"-2"-129"-16,15-1-140 0,6-1-39 16,8-2-63-1,-1 0 19-15,-3-3-250 16</inkml:trace>
  <inkml:trace contextRef="#ctx0" brushRef="#br0" timeOffset="191207.8113">14329 13957 1003 0,'0'15'387'0,"0"23"-260"15,-3 12-32-15,-5 20-9 16,-1 2-18-16,1 8-28 0,1-2-7 16,5-17-6-16,4-9-3 15,0-28 0-15,4-11 13 16,-2-21 13-1,2-12 4-15,-2-17 1 0,-4-12-11 16,-4-13-12 0,-7-10-2-16,-7 0-7 15,1 3-4-15,3 12-13 16,7 8-6-16,8 18-13 16,7 4-11-16,18 14-9 15,10 6-1-15,26 2 7 16,12 3 7-16,10-1-22 15,1 0-56-15,-1 7-429 0</inkml:trace>
  <inkml:trace contextRef="#ctx0" brushRef="#br0" timeOffset="191429.8724">14295 14271 1058 0,'14'3'403'0,"26"-3"-305"16,18-1-26-16,19-2-22 16,-2-1-24-16,-4 5-90 15,-12 2-272-15</inkml:trace>
  <inkml:trace contextRef="#ctx0" brushRef="#br0" timeOffset="191687.163">14594 14577 1033 0,'2'1'419'0,"-1"-3"-252"16,7-4-37-1,9-4-45-15,0-9-17 0,7-3-36 16,-3-3-5-16,-7-2 9 16,-1 5 12-16,-8 10-2 15,-5 11 0-15,-5 14-13 16,1 8-13-16,1 14-1 16,1-2-4-16,4 2-4 15,-2-4-32-15,6-5-175 16</inkml:trace>
  <inkml:trace contextRef="#ctx0" brushRef="#br0" timeOffset="192089.1277">14811 14457 911 0,'3'-3'437'15,"2"-3"-158"-15,14 3-161 16,7 2-43-16,15 5-48 16,5 6-15-16,-4 4-10 15,-6 0 0-15,-13 3-1 16,-14-7-2-1,-10 2-1-15,-3 1 2 16,-6-9 8-16,6 1 1 0,5-4-8 16,6-3-2-1,3 2-10-15,2 0 0 0,-5 3 6 16,-2 5 16-16,-11 6 39 16,-9 1 13-16,-23 5 12 15,-10-3-10-15,0-7-31 16,6 1-20-16,24-9-160 15,13-4-163-15</inkml:trace>
  <inkml:trace contextRef="#ctx0" brushRef="#br0" timeOffset="192298.9812">15411 14311 1598 0,'-1'-3'679'0,"-1"2"-387"16,1 1-182-16,0 0-55 16,1 0-108-16,0 0 61 15</inkml:trace>
  <inkml:trace contextRef="#ctx0" brushRef="#br0" timeOffset="195448.6452">15883 14311 293 0,'4'-9'225'0,"-3"-8"40"0,-4-1 5 15,-12 0-50-15,-7 3-28 16,-7 10-60-16,-1 5-28 16,-4 15-47-16,2 7-20 15,8 14-25-15,7 7-11 16,15 0-6-16,14-3-2 16,18-8 6-16,5-11 3 0,4-7 14 15,-5-9-25 1,-7-4-111-16,-3 2-100 15</inkml:trace>
  <inkml:trace contextRef="#ctx0" brushRef="#br0" timeOffset="195727.1652">16087 14361 878 0,'-9'-3'401'15,"-7"-6"-175"-15,-9 1-43 0,-2 3-85 16,-2 3-30-16,-2 11-54 16,6 5-14-16,13 10-15 15,8 4 0-15,16-5 3 16,13-1 4-16,13-13 10 16,1-5 6-16,-3-7 9 15,-8-7 7-15,-13-7 10 16,-4-2 2-16,-10-4-4 15,-3 0-22-15,-1 5-92 16,-2 2-89-16</inkml:trace>
  <inkml:trace contextRef="#ctx0" brushRef="#br0" timeOffset="195939.8862">16106 14291 563 0,'7'0'322'0,"3"-2"-39"16,13 5-159-16,10 10-34 16,8 10-44-16,3 8-15 15,-11 5 8-15,-9-1 27 16,-20-5 59-16,-9-4 14 16,-19-5-3-16,-7-8-21 15,-6-5-60-15,1-6-75 0</inkml:trace>
  <inkml:trace contextRef="#ctx0" brushRef="#br0" timeOffset="196530.5188">16671 13955 613 0,'-1'12'315'16,"-2"10"-63"-1,-2 11-158-15,0 5-4 0,0 4-26 16,0-4-16-16,1-7-15 16,0-7-4-1,2-9-10-15,2-7 15 0,-2-11 6 16,2-9-1-16,-2-14-3 15,-2-2-15-15,2-1-9 16,-5 1-2-16,0 6-3 16,4 2-3-16,0 7-7 15,5 3-8-15,1 2-9 16,6 1-3-16,11 6 1 0,3 0 4 16,15 3 7-16,0 1 4 15,2 0 7-15,-2 0 0 16,-10-3 4-16,-6 1 2 15,-12 2-5-15,-3-2 5 0,-7 8 13 16,0 4 10 0,-4 5 9-16,0 4-4 15,2 2-13 1,2 0-11-16,7 3-58 0,1-3-77 0</inkml:trace>
  <inkml:trace contextRef="#ctx0" brushRef="#br0" timeOffset="196720.4839">16577 14397 731 0,'5'-3'391'0,"8"-4"-58"0,19 2-205 15,15-1-30-15,22 4-48 16,10 0-23-16,-4 2 11 0,-10 2-67 15,-20 5-233-15</inkml:trace>
  <inkml:trace contextRef="#ctx0" brushRef="#br0" timeOffset="197149.6651">16740 14578 861 0,'0'2'377'0,"-6"4"-167"0,-1 4-53 15,-7 4-55-15,-4 1-14 16,5 4-44-16,3-1-18 15,10 1-15-15,7-3-4 16,11-6 4-16,8-4 2 16,7-7 5-16,5-5-1 15,-3-7-3-15,-2-1 2 16,-6 2-41-16,-9-1-8 0,-9 0-31 16,-5 3-10-1,-6-1 39-15,-4 0 4 0,-1 7 27 16,1 2 8-16,-1 7 19 15,1 9 14-15,5 8 20 16,2 7 5-16,9 6-1 16,1 1-8-16,0 3-11 15,0-1-8-15,-7-9-8 16,-1-2-4-16</inkml:trace>
  <inkml:trace contextRef="#ctx0" brushRef="#br0" timeOffset="197823.9548">17381 14322 772 0,'24'-3'381'16,"15"-5"-150"-16,14 2-106 15,5 2-27-15,-1 1-32 16,-4-1-83-16,-13 4-224 15</inkml:trace>
  <inkml:trace contextRef="#ctx0" brushRef="#br0" timeOffset="197989.4939">17462 14467 864 0,'19'0'414'0,"23"0"-149"15,6 1-74-15,8 4-85 16,-3-1-31-16,-6-3-86 16</inkml:trace>
  <inkml:trace contextRef="#ctx0" brushRef="#br0" timeOffset="198553.2588">18174 13813 742 0,'-1'-2'415'0,"1"-1"-64"0,-3 25-229 16,3 19-43-16,0 30-45 15,1 8 3-15,0 13-11 16,0-1-1-16,1-3-2 16,1-9 0-16,5-24-2 15,-1-14 0-15,3-30 1 16,6-12-5-16,4-27-11 16,4-9-4-16,7-7-6 15,1-1-1-15,2 7 5 16,-4 7 0-16,-10 8 5 15,-9 9-2-15,-20 14-8 16,-12 9-3-16,-18 13-6 16,-1 5 2-16,5 2 9 0,8-2-2 15,21-4-4-15,12-3 1 0,24-10 2 32,11-6 3-32,10-4-37 0,-1-1-77 15</inkml:trace>
  <inkml:trace contextRef="#ctx0" brushRef="#br0" timeOffset="198864.5848">18518 14482 911 0,'4'7'402'15,"1"1"-200"-15,10 0-93 16,3-3-15-16,7-6-36 15,5-4-18-15,0-7-10 0,-4-5-1 16,-9-4 1-16,-7-3 2 16,-12 5-2-16,-11-1 3 15,-15 5 1 1,-7 4-4-16,-2 13-4 16,6 11-6-16,11 17-14 15,6 3-1-15,10 7-4 16,3-4 0-16,13-5 5 15,6-5 3-15,12-14 6 16,7 1-1-16,2-12 2 0,3-3-42 0</inkml:trace>
  <inkml:trace contextRef="#ctx0" brushRef="#br0" timeOffset="199496.1958">19017 14385 757 0,'1'3'260'0,"17"-2"-225"16,25-1-34-16,62-1 24 16,24-5 36-16,72-2 57 15,26 0 13-15,39 6-6 16,21 3-28-16,-8 6-52 15,-10 0-16-15,-44-2-16 16,-32-1 1-16,-47-4-54 16,-26-3-174-16</inkml:trace>
  <inkml:trace contextRef="#ctx0" brushRef="#br0" timeOffset="200062.3477">19318 13470 638 0,'1'-18'347'0,"-1"-16"-50"16,0 10-46-16,-2 24-122 0,-4 18-33 16,2 33-64-16,1 15-28 15,6 27 17-15,5 12 2 16,1 8-3-16,-1-3-4 16,-1-20 0-1,-2-20 1-15,5-27-53 0,0-12-91 16</inkml:trace>
  <inkml:trace contextRef="#ctx0" brushRef="#br0" timeOffset="200482.978">19717 13753 910 0,'-10'-10'377'0,"-10"-9"-220"15,-4 0-52-15,-3 9-64 0,-2 5-27 16,-1 9-34-16,3 8-9 16,9 10-3-16,3-1 3 15,14 8 3-15,2-1 4 16,15-6 12-16,9-2 6 15,8-13 9-15,7-7 4 16,-6-8 5 0,-5-3 3-16,-12-8 8 0,-4 2-2 15,-10 2 28-15,-3 0 12 0,-5 11-2 16,-3 4 6 0,-3 14-25-16,0 8-9 15,1 13 0-15,2 7-4 0,7 11-5 16,0-2-7-1,3-5-6-15,3-2 0 16,4-15-53-16,2-3-75 16</inkml:trace>
  <inkml:trace contextRef="#ctx0" brushRef="#br0" timeOffset="200708.9127">19850 14019 855 0,'0'0'497'0,"0"-1"-22"15,3 4-347-15,-3-3-35 16,0 0-43-16,1 20 2 16,0 39-11-16,-1-26-9 15,3-4-15-15,4-3-4 0,3-6-56 31,-1-6-75-31</inkml:trace>
  <inkml:trace contextRef="#ctx0" brushRef="#br0" timeOffset="201114.4841">20097 13388 1014 0,'1'1'405'0,"-1"12"-246"16,0 17-38-16,0 24-55 0,0 17 3 15,3 21-18-15,2 16-5 16,3 4-9-16,3-2-2 15,-2-21-7-15,-1-19-6 16,4-25 5-16,-1-14-42 16,4-20-152-16</inkml:trace>
  <inkml:trace contextRef="#ctx0" brushRef="#br0" timeOffset="201506.5713">20373 13519 897 0,'-3'-3'492'0,"-5"0"-105"15,5 19-231-15,-4 14-54 16,7 32-61-16,8 18-1 15,4 30-9-15,5 6-3 16,-2-16-6-16,-6-14-3 16,0-30 16-16,-6-11-42 15,-6-18-142-15</inkml:trace>
  <inkml:trace contextRef="#ctx0" brushRef="#br0" timeOffset="202085.0289">20724 13886 811 0,'3'-9'373'0,"-2"-14"-159"0,-6-2-39 16,-9-2-57-16,-2 1-30 16,-10 4-45-16,0 6-22 0,-7 9-28 15,1 7-10 1,10 9-16-16,4 6-2 16,15 8 3-16,5 1 5 15,14 3 12-15,6-3 8 0,12-6 9 16,-2-5 4-16,1-13 4 15,-1-3 3-15,-8-11 6 16,-3-1 3-16,-13-1 3 16,-6-1 13-16,-3 7 9 15,-3 5-4-15,-1 14-2 16,-2 9-15-16,0 17-17 16,3 6-1-16,5 5-6 15,3 1-1-15,6-5 2 16,-2-10 9-16,4-6-93 15,-2-5-143-15</inkml:trace>
  <inkml:trace contextRef="#ctx0" brushRef="#br0" timeOffset="202433.4223">20872 13935 985 0,'0'-4'375'0,"7"-5"-255"15,2 7-59-15,8 2-23 16,4 2-5-16,0 4-16 16,1 2-7-16,-4 3-5 15,-4 0-1-15,-12-1 0 16,-2 1 1-16,-10-1 1 15,2 1 0-15,1 3-2 16,5-3-3-16,9-2-1 16,-3-3-1-16,7 1-2 15,-2 1 1-15,-5 0 1 16,1 7 1-16,-13 0 8 16,-4 0 5-16,-12-3 6 15,-6-5 1-15,7-4-139 16</inkml:trace>
  <inkml:trace contextRef="#ctx0" brushRef="#br0" timeOffset="202669.6203">21150 13553 1237 0,'2'-3'512'0,"1"-4"-324"15,3 7-65-15,-1 16-72 16,1 10-27 0,4 31-17-16,-2 16 7 15,6 27-5-15,-1 0-1 0,-1-9 0 16,2-8 1-16,-4-29-47 16,-1-9-69-1</inkml:trace>
  <inkml:trace contextRef="#ctx0" brushRef="#br0" timeOffset="212765.4338">19718 14566 777 0,'-15'5'361'0,"-23"16"-129"0,-7 10-54 16,-5 29-45-16,2 21-23 0,17 22-53 15,12 6-21-15,26-10-20 16,10-14-5 0,23-24 2-16,5-11-23 0,4-16-123 15,9-6-120 1</inkml:trace>
  <inkml:trace contextRef="#ctx0" brushRef="#br0" timeOffset="213123.8368">19872 15091 863 0,'-1'5'359'0,"-2"5"-179"15,5 8-76-15,5 8-39 16,2-1-8-16,3-2-24 0,-3-7 5 15,-1-8 34-15,-2-8 24 16,-5-10 9-16,2-6-6 16,-5-15-34-16,-4-5-22 15,-5-13-16 1,-4-10-5-16,6-7-17 0,4-1-5 16,14 11-9-16,3 6-4 15,8 21-7-15,1 6-4 16,1 15-6-16,5 7-1 15,10 9 14-15,6 4 5 16,13 5-2-16,2-2-51 16,1-2-124-16,0-5-171 15</inkml:trace>
  <inkml:trace contextRef="#ctx0" brushRef="#br0" timeOffset="213493.0777">20054 15010 1014 0,'0'-5'421'0,"2"-7"-268"0,7 2-46 16,9 4-60-16,10 2-21 16,7 11-10-16,-2 5-2 15,-10 5 4-15,-9-1 21 16,-27 5 22-16,-13 3 5 16,-16 5-9-16,0 2-21 0,9-8-22 15,15-3-7 1,17-9-8-16,5-1-1 0,18-8 1 15,5-2 1-15,18-3 7 16,5-6-1-16,2 4 20 16,-2 0-58-16,-14 5-457 15</inkml:trace>
  <inkml:trace contextRef="#ctx0" brushRef="#br0" timeOffset="213978.0676">20677 15145 699 0,'3'-6'388'0,"4"-13"-71"0,1-1-73 0,-6-4-83 15,-5-5-33-15,-9 3-36 16,-11 3-13-16,-9 9-31 16,-4 8-16-16,-5 13-27 15,3 5-9 1,12 14-13-16,7 1-5 0,15 1-3 15,4 1 3 1,10-7 9-16,7-1 9 0,16-11 12 16,7-7 3-1,3-7 7-15,-3-6 2 16,-9-6 3-16,-6 2-3 0,-11 1-6 16,-2 5-4-16,-8 8-23 15,-1 0-3-15,-1 9-4 16,3 4 0-16,7 8 17 15,4 2 3-15,6 3-67 16,-3-3-93-16</inkml:trace>
  <inkml:trace contextRef="#ctx0" brushRef="#br0" timeOffset="214232.1739">20856 14637 972 0,'16'0'416'16,"16"9"-236"-16,6 16-55 16,-2 24-32-16,0 14-20 15,-14 25 10-15,-12 3-1 0,-22-1-24 16,-12-3-4-16,-10-15-23 15,4-4-10 1,2-20-26-16,8-13-82 0</inkml:trace>
  <inkml:trace contextRef="#ctx0" brushRef="#br0" timeOffset="214637.5957">21068 14668 732 0,'0'-6'400'16,"-1"-4"-58"-16,13 1-186 0,10 2-35 16,14 6-38-16,7 1-16 15,-1 8-36-15,-4 2-7 16,-13 4 4-16,-16 3 16 16,-23 3 25-16,-9-1 10 15,-13 0 10-15,4-5-12 16,13-8-30-16,11 1-10 15,22-5-17-15,10-1-7 0,17 0 4 16,5-1-2-16,-2 1-8 16,-3 0-1-16,-12 1-43 15,-6 1-469-15</inkml:trace>
  <inkml:trace contextRef="#ctx0" brushRef="#br0" timeOffset="216749.5898">21836 14364 407 0,'4'-6'328'0,"1"-6"30"0,4 4-49 15,-1 0-11-15,0 4-57 16,0 1-38-16,-3 3-78 15,-5 0-22-15,2 1-40 0,-3-1-15 16,0 0-12 0,0 0 4-1,0 0-502-15</inkml:trace>
  <inkml:trace contextRef="#ctx0" brushRef="#br0" timeOffset="220839.0472">22266 13937 578 0,'2'-6'324'0,"1"-3"-70"16,0 11-139-16,-1 10-16 0,-2 16-33 16,2 7 1-16,-2 8 7 15,-1 1-11 1,1-4-21-16,0-4-11 16,5-10-9-16,3-6-1 15,5-12 19-15,-2-9 10 16,-2-18 10-16,-4-5 3 15,-2-14-5-15,2-2-6 16,-4-11-10-16,-1-2-7 0,0-5-19 16,0 2-6-1,0 12-8-15,6 5-3 16,-3 11-9-16,7 6-5 0,9 6-7 16,1 6-2-16,20 4 3 15,6 0 3-15,19 5 10 16,9 1 6-16,1 2-94 15,-2 7-75-15</inkml:trace>
  <inkml:trace contextRef="#ctx0" brushRef="#br0" timeOffset="221203.9579">22527 14005 807 0,'13'-9'356'0,"16"-3"-179"0,9-3-39 16,2 12-54-16,-2 4-24 15,-13 8-20-15,-17 10 8 16,-28 6 1-16,-16 4 1 16,-16 3-13-16,3-1-14 0,14-4-14 15,13-4-6-15,26-9 1 16,11-7 4-16,27-7 8 16,14-6 3-16,12-1-2 15,2 2-4-15,-16 2-3 16,-13 3-14-16,-22 3-196 15</inkml:trace>
  <inkml:trace contextRef="#ctx0" brushRef="#br0" timeOffset="221543.8063">22238 14402 565 0,'0'-3'372'15,"10"0"24"-15,9-2-164 16,20 6-94-16,15 2-16 0,33-3-21 16,12 2-24-16,14-1-36 15,-6 0-10-15,-18 0-46 16,-7-1-57-16,-24 0-161 16,-10-1-195-16</inkml:trace>
  <inkml:trace contextRef="#ctx0" brushRef="#br0" timeOffset="221967.7267">22419 14641 654 0,'-3'-3'342'0,"-3"1"-57"31,6-2-112-31,0 3-68 16,1 0-10-16,29-4-33 0,48 0-3 15,-28 9-10-15,-5 8-11 0,-20 7-8 16,-11 2 6 0,-27 7 8-16,-14 2-1 15,-14 2-6-15,-4 4-10 16,8-5-15-16,13-2-3 15,8-9-6-15,12-5-1 16,15-11 3-16,6-4 17 0,25-8 29 16,7-3 9-16,8 2 6 15,2 1-14-15,-9 5-21 16,-9 1-9-16,-12 2-3 16,-9 2-1-16,-14-2-1 15,0 0 0-15,-8 0-4 16,0 0-5-16,1 0 5 15,0 0-48-15,0 0 364 16</inkml:trace>
  <inkml:trace contextRef="#ctx0" brushRef="#br0" timeOffset="224716.7032">1703 16924 722 0,'-1'1'344'15,"3"2"-135"-15,9-2-37 0,16 1-51 16,17 0-30-16,20-2-33 16,4 0-26-1,-5 0-18-15,-8 0 1 0,-20 0-67 16,-11 0-77-1</inkml:trace>
  <inkml:trace contextRef="#ctx0" brushRef="#br0" timeOffset="224910.7136">1753 17058 790 0,'8'4'378'16,"8"3"-149"-16,24 1-102 16,14-3-8-16,14 0-47 0,0-1-23 15,-13 0-18-15,-9 0 17 16,-14-4-159-16</inkml:trace>
  <inkml:trace contextRef="#ctx0" brushRef="#br0" timeOffset="227038.8425">2612 16543 900 0,'-2'-6'425'0,"-1"-7"-195"16,-3 14-66-16,5 27-82 15,1 12-41-15,1 32-31 16,7 8 2-16,0 8-6 0,3 1 0 15,0-19 4 1,-2-11 0-16,2-19 4 16,-2-14 0-16,-2-19 6 15,3-9 0-15,3-20 1 16,1-5-2-16,2-9-7 16,0-3-3-16,-1 2-5 15,0 8 0-15,-4 12-2 16,-6 7-2-16,-6 14-3 15,-8 11-1-15,-13 8 0 16,-2 4 2-16,0 2 2 16,3-5 0-16,13-6-4 15,5 1 0-15,13-9 3 16,7-3-32-16,8-8-54 0,5-2-22 16,3-2-26-16,-3-3 31 15,-4 8 52-15,-2 0 22 16,-9 0 49-16,-1 8 21 15,-4 0 39-15,-1 0 14 16,9 2-14-16,2-3-15 16,4-5-28-16,6 0-7 15,-7-8-4-15,1-6 1 0,-4-5 2 16,-7-3 1 0,-2-6 4-16,-10 4 7 0,-11 4 14 15,-9 4 4-15,-10 14-6 16,1 5-9-16,0 16-22 15,1 3-11-15,11 10-9 16,7 5-2-16,22 0-2 16,10 3 3-16,18-11 3 15,2-9 2-15,4-15 3 0,2-7 1 16,-7-10-37-16,-3-2-71 16</inkml:trace>
  <inkml:trace contextRef="#ctx0" brushRef="#br0" timeOffset="227872.6">3656 17113 706 0,'-20'5'278'0,"-19"1"-183"16,38 2-59-16,24-3 1 15,54-2-9-15,34 0-2 16,61-3 5-16,25 1 6 16,43 3 28-16,18-1 12 15,38 4-2-15,1 0-8 16,25-5-31-16,8 0-12 15,-9-6-11-15,7-6-1 0,-22-8-1 16,-18-2-1-16,-34 2-20 16,-33 7-118-16</inkml:trace>
  <inkml:trace contextRef="#ctx0" brushRef="#br0" timeOffset="229488.7">3729 16503 292 0</inkml:trace>
  <inkml:trace contextRef="#ctx0" brushRef="#br0" timeOffset="230206.4893">4375 16755 1304 0,'0'0'576'15,"-3"0"-309"-15,3 0-106 0,0-2-103 16,0 1-60-16,0 0-194 15</inkml:trace>
  <inkml:trace contextRef="#ctx0" brushRef="#br0" timeOffset="230508.7767">4563 16744 945 0,'0'-7'389'0,"4"-9"-235"0,5-8-38 15,4-8-27-15,2-2-5 16,-1 1 6-16,-3-1 7 16,-5 4 0-16,2 3-5 15,-6 5-4 1,-1 10-4-16,1 16-33 0,-1 7-11 15,3 26-24-15,3 9-7 16,1 19 12-16,0 5-3 16,-1-4-3-16,-1-6-4 15,2-21 189-15</inkml:trace>
  <inkml:trace contextRef="#ctx0" brushRef="#br0" timeOffset="232709.2217">3905 16585 357 0,'-3'-4'125'16,"0"0"-116"-16,7 4-23 15,-4 0-58-15</inkml:trace>
  <inkml:trace contextRef="#ctx0" brushRef="#br0" timeOffset="233091.7823">4177 16471 573 0,'2'-2'324'0,"-2"-2"-32"16,0 2-36-16,-1 1-72 15,0 1-39-15,-16 0-74 16,-41 2-22-16,27-1-21 16,-1 4-10-16,9 1-13 15,1-1-6-15,8 8-8 0,4-1-4 16,0 8-4-16,4 2 1 16,1 0 2-16,1 2 2 15,2-7 2-15,2-6 3 16,5-3 1-1,2-4 3-15,5-7 4 0,8-1 0 16,6-6-3-16,10 5-4 16,9 4-4-16,1 2 3 15,-4 15 7-15,-9 1 8 16,-18 12 29-16,-14 3 19 16,-20 6 33-16,-15 1 1 15,-11-4-15-15,-2-6-15 0,6-15-29 16,6-9-6-16,14-10-53 15,11-10-48-15,17-15-180 16</inkml:trace>
  <inkml:trace contextRef="#ctx0" brushRef="#br0" timeOffset="233600.9826">5014 16538 865 0,'-16'-10'455'15,"-10"-7"-129"-15,-4 8-139 16,-4 9-40-16,1 9-88 15,0 6-33-15,6 11-47 16,8 5-7-16,17 12 4 16,7 3 3-16,20 0 17 15,4-4 4-15,8-16 8 16,4-8 5-16,2-21 18 16,1-10 12-16,-7-16 44 15,-9-8 12-15,-16-3 4 0,-11 0-9 16,-15 7-50-16,-5 6-27 15,-8 13-142 1,2 2-87-16</inkml:trace>
  <inkml:trace contextRef="#ctx0" brushRef="#br0" timeOffset="233769.4279">5008 16371 1050 0,'5'-3'447'16,"15"-6"-232"-16,14 2-117 15,17 0-65-15,5 2-27 0,-4 5-294 16</inkml:trace>
  <inkml:trace contextRef="#ctx0" brushRef="#br0" timeOffset="234088.4145">5478 16160 983 0,'-8'0'487'15,"-11"0"-171"-15,1 10-184 0,-4 5-44 16,1 10-66-16,-2 3-15 15,10 9-11-15,5 3-3 16,13 1 0-16,13-1 3 16,8-12 4-16,9-6 1 15,-5-15 9-15,-2-7 2 16,-11-6 43-16,-9-5 31 16,-11 0 29-16,-11-1 4 0,-11 2-41 31,-10 3-36-31,-1 8-89 0,4 5-104 0</inkml:trace>
  <inkml:trace contextRef="#ctx0" brushRef="#br0" timeOffset="234442.5087">5692 16773 579 0,'-2'0'344'16,"1"0"-56"-16,3 1-147 0,-2-1-14 16,0 0-1-16,8 1 20 15,8 2 16-15,26 4-6 16,-33-7 1-16,-3 0 10 0,-5-3-24 16,-1 1-21-1,-1 1-59-15,-1 0-37 0,1 0-190 16</inkml:trace>
  <inkml:trace contextRef="#ctx0" brushRef="#br0" timeOffset="236513.2414">6372 16513 680 0,'-3'-2'353'0,"-4"-1"-109"0,0 1-71 16,-9 2-87-16,-4 2-28 0,-6 1-30 15,-3 4-6-15,4 4-15 16,-3-1-7-16,6 3-5 31,2 2-2-31,2 0 0 0,3 3 0 0,1 2 3 31,3-3 5-31,0-2 7 0,7-6-1 16,6-2 5-16,2-7 0 16,15-8 3-16,-1-1 2 15,13-8-4-15,6 5-2 16,7 10-3-16,7 5-1 16,-8 17 6-16,-7 9 4 0,-11 10 17 15,-14 3 15-15,-13 5 21 16,-11-4 4-16,-17-6-6 15,-7-3-6-15,-6-18-7 16,-2-9-7-16,5-19-28 16,8-11-32-16,12-8-95 15,9-4-58-15,9 7-208 16</inkml:trace>
  <inkml:trace contextRef="#ctx0" brushRef="#br0" timeOffset="236689.0153">6584 16828 1063 0,'4'-1'582'0,"0"1"-102"16,2-3-326-1,2-3-15-15,0-3-145 0,2-2-103 0</inkml:trace>
  <inkml:trace contextRef="#ctx0" brushRef="#br0" timeOffset="237032.4489">6806 16827 669 0,'8'-12'342'15,"10"-15"-73"1,3-2-61-16,-4-6-33 0,-1-1-26 16,-4 0-41-16,-2 3-17 15,0 8-25-15,-6 7-1 0,0 10-19 16,-4 4-6-16,2 17-8 15,4 11-9 1,-1 20 2 0,7 10-1-16,-4 7-6 0,-1 5-4 0,3-11-3 15,2-10 14 1,4-20-126-16,-1-13-95 16</inkml:trace>
  <inkml:trace contextRef="#ctx0" brushRef="#br0" timeOffset="237361.4856">7281 16622 680 0,'-5'-8'393'0,"-4"-8"-78"16,-7 9-81-1,-7 7-19-15,-7 10-62 0,-1 9-38 0,-2 11-57 32,4 8-26-32,13 8-32 15,11 1-6-15,17 4-2 0,11-5 2 16,18-14 8-16,5-10 8 0,7-22 12 31,-4-10 6-31,-11-17 36 0,-5-5 11 0,-22-7-1 31,-2-3 1-31,-14 0-36 16,-6 1-13-16,-13 9-73 16,-5 8-100-16</inkml:trace>
  <inkml:trace contextRef="#ctx0" brushRef="#br0" timeOffset="237619.9613">7344 16503 968 0,'5'-3'461'0,"5"-1"-158"15,9 3-85-15,13 1-94 16,9 3-38-16,14-5-46 16,0 0-48-16</inkml:trace>
  <inkml:trace contextRef="#ctx0" brushRef="#br0" timeOffset="237969.6296">7857 16405 827 0,'-11'1'416'15,"-17"5"-144"-15,3 7-70 0,-3 8-91 16,4 3-36-16,8 8-37 16,1 2-11-16,16 1-21 15,8 1-5-15,9-9 0 16,12-10 9-16,0-14 36 16,0-6 18-16,-5-12 44 15,-9-2 6-15,-19-8-20 0,-8 2-17 16,-25 6-33-1,-11 1-62-15</inkml:trace>
  <inkml:trace contextRef="#ctx0" brushRef="#br0" timeOffset="238480.8664">7500 17129 580 0,'0'1'337'0,"9"-3"38"15,9 0-106-15,31-4-75 16,14-1-4-16,19 0-92 0,3 4-29 15,-11 7-38-15,-9 1-63 16</inkml:trace>
  <inkml:trace contextRef="#ctx0" brushRef="#br0" timeOffset="243045.8787">4751 17608 470 0,'-16'0'305'0,"-9"0"-20"16,-4-6-98-16,-2-6-35 15,10-4-61 1,5-6-30-16,21-12-43 0,11-3-1 15,16-1 31-15,8 1 10 0,6 20 21 16,-1 10 8 0,-3 26-20-16,-5 16 9 0,-21 15 27 15,-13 7-2-15,-27 2-10 16,-16 1-16 0,-12-6-39-16,-1-7-12 0,9-13-1 15,10-12-10-15,8-20-18 16,10-4-5-16,9-12-11 15,5-3 6-15,8-1 10 16,3 3-1-16,13 6 4 16,7 4 2-16,10 10 3 15,3 5 2-15,1 4-3 16,-3 2 0-16,-8-1-77 16,-4-2-92-16</inkml:trace>
  <inkml:trace contextRef="#ctx0" brushRef="#br0" timeOffset="243184.2942">5081 17630 1174 0,'2'-1'605'16,"2"1"-166"-16,-1 0-266 16,-3 0-47-16,0 0-73 0,0 0-36 15</inkml:trace>
  <inkml:trace contextRef="#ctx0" brushRef="#br0" timeOffset="243649.6608">5437 17760 795 0,'0'-9'362'0,"3"-14"-103"15,5-2-107-15,5-11-34 16,7-4-5-16,7-3-40 16,-1-1-14-16,-1 6 2 15,-5 8 7-15,-8 14 6 16,-7 6-11-16,-5 16-26 15,0 8-13-15,-4 18-14 16,-2 7 7-16,-3 14 1 16,-2 6-3-16,4 1-7 15,3 0-1-15,7-13-55 0,4-7-71 16,13-22-253-16</inkml:trace>
  <inkml:trace contextRef="#ctx0" brushRef="#br0" timeOffset="243922.6284">5943 17536 898 0,'-1'-8'439'15,"-9"-6"-138"-15,-3 5-44 0,-10 9-74 16,-6 5-43-16,-3 12-81 16,1 12-31-16,10 5-30 15,7 10-7-15,21 6 0 16,13-4 2-1,17-5 5-15,7-7 2 0,4-21 11 16,3-13 5-16,-5-23 30 16,-6-11 26-16,-13-11 21 15,-14 2 5-15,-26-1-20 16,-14-1-29-16,-13 13-33 16,-6 6 1-16,6 14-178 0,13 14-134 15</inkml:trace>
  <inkml:trace contextRef="#ctx0" brushRef="#br0" timeOffset="244173.9524">6192 17433 906 0,'0'-3'506'15,"7"-1"-87"-15,9 1-132 0,18 1-135 16,11 0-54 0,6 2-65-16,2 0 22 15,-8 5-168-15</inkml:trace>
  <inkml:trace contextRef="#ctx0" brushRef="#br0" timeOffset="244588.7891">6615 17381 741 0,'3'-7'370'0,"7"-7"-122"0,2-2-49 16,10 1-62-16,3 3-28 16,3 10-33-16,0 7-23 15,-8 16-18-15,-8 6 5 16,-20 11 22-16,-10 4 2 15,-11 0-10-15,-5-3-8 16,2-11-24-16,3-8 2 0,11-12 2 16,8-6-2-1,12-4-8-15,6-4-5 16,10-4-10-16,5 1 5 16,9-1 5-16,6 6 3 0,4 5-1 15,-3 2-6 1,-6 5-4-16,-7-2 0 0,-9-6 6 15,-2 6-54-15</inkml:trace>
  <inkml:trace contextRef="#ctx0" brushRef="#br0" timeOffset="251895.5597">8291 17126 760 0,'-2'0'522'16,"1"0"39"-16,-1 1-275 16,1-1-64-16,1 0-109 15,-1 0-45-15,0 0-52 16,1 0-56-16,0 0-188 16</inkml:trace>
  <inkml:trace contextRef="#ctx0" brushRef="#br0" timeOffset="252337.4914">8821 16805 897 0,'-2'7'413'16,"-3"4"-148"-16,0 17-138 16,3 11-13-16,0 4-33 15,2 2-23-15,2-9-21 16,8-6-8-16,2-13-3 16,1-10 3-16,1-15 11 15,-4-13 6-15,-1-15 0 0,-3-11 13 16,-3-14 3-16,-5-7-2 15,-7-9-4 1,-2 6-23-16,-4 9-20 0,3 13-8 16,5 13-10-1,6 7-7-15,10 9-8 16,11 0-1-16,19 8 1 0,9 1 5 16,24 3 7-16,7 4 1 15,6 3-32-15,-4 2-38 16,-17 5-83-16,-14 0-51 15,-20 1-115-15</inkml:trace>
  <inkml:trace contextRef="#ctx0" brushRef="#br0" timeOffset="252675.0859">9054 16706 795 0,'1'-8'376'0,"13"-6"-147"0,10 3-62 15,20 5-72 1,8 6-26-16,1 9-33 0,-7 6-3 16,-20 11 9-1,-16 4 2-15,-23 9-1 0,-14 3-2 16,-16 1-15-16,0-6-4 15,7-15 6 1,11-8 6-16,20-18-10 0,11-4-4 16,17-8-5-1,12 0-5-15,6 2 5 16,3 6 2-16,-4 7-12 16,-6 2-5-16,-7 12-57 15,-5 4-74-15</inkml:trace>
  <inkml:trace contextRef="#ctx0" brushRef="#br0" timeOffset="252915.3563">8842 17198 687 0,'1'0'386'0,"10"0"37"16,11 2-258-16,28 2-80 16,16 1 8-16,25-1-39 0,5 1-22 15,-3 0-16-15,-5-1 21 16,-15-3-137-16,-6-1-113 16</inkml:trace>
  <inkml:trace contextRef="#ctx0" brushRef="#br0" timeOffset="253268.7594">8962 17487 1039 0,'16'-7'443'0,"10"-5"-247"16,19 6-90-16,6 2-8 15,5 4-47 1,-4 10-20 0,-25 8-18-16,-13 6 2 15,-32 10 3-15,-10 1 4 16,-14 1 0-16,-6-4-2 16,0-10-1-16,6-5-2 0,14-8 0 15,8-9-25-15,17-9-9 16,6-4-4-16,18-3-8 15,7 0 25-15,14 7 13 16,5 3 10-16,-1 10 8 16,-4 7-1-16,-9 9-5 15,-5 2-5-15,-7-4 26 16,0-4-80-16</inkml:trace>
  <inkml:trace contextRef="#ctx0" brushRef="#br0" timeOffset="253708.7754">9937 17094 1012 0,'10'0'439'0,"19"-3"-227"0,11-1-55 15,25 3-61-15,3-2-37 16,-9 0-20-16,-3 3-60 15,-25-1-240-15</inkml:trace>
  <inkml:trace contextRef="#ctx0" brushRef="#br0" timeOffset="253881.732">10025 17210 956 0,'18'0'434'0,"29"-1"-205"16,13 0-39-16,1-3-89 16,-1 2-31-16,-11 2-106 15</inkml:trace>
  <inkml:trace contextRef="#ctx0" brushRef="#br0" timeOffset="254591.6007">10795 16557 998 0,'-3'-4'471'0,"-1"-2"-237"16,-2 10-67-16,1 30-103 16,3 16-44-16,3 34-10 15,0 16-4-15,6 3-1 16,-1-2 2-16,1-25 0 15,7-13-22-15,-4-28-32 16,2-14-1-16,-1-23 10 16,-5-13 24-16,9-13 32 15,-1-10-1-15,7 2-11 16,-3 4-4-16,-8 9 11 16,1 9 8-16,-16 13-10 15,-5 3-1-15,-11 13-12 16,-4 4-9-16,0 2 9 15,7-1 0-15,11-4-3 16,7-2 1-16,16-5 10 0,5-2 6 16,16 5 5-1,3-4 1-15,6 7-11 16,4 0-1-16,-1-6-3 16,1 4 2-16,-6-11 5 15,-7-3 3-15,-7-8 7 0,-14-7 3 16,-9-3 2-1,-3 4 0-15,-19-4-5 0,0 2-5 16,-15 6 8 0,-3 2 2-16,0 12 0 0,1 9-3 15,13 12-18-15,4 0-4 0,19 8-2 16,10-2 2 0,15-3 4-16,7-2 3 15,8-5 15-15,-2-4 5 16,3-7 4-16,-6-4 1 0,-6-10-21 15,-4-7-81-15</inkml:trace>
  <inkml:trace contextRef="#ctx0" brushRef="#br0" timeOffset="255388.8612">11878 17181 603 0,'-26'7'266'16,"-32"0"-93"-16,51 6-150 0,33-3 0 16,67-1 4-16,42 1 7 15,79-4 52-15,26 3 42 16,38-1 40-16,4 4 19 0,-4 0-41 15,-7-1-18 1,-33-7-17-16,-19-4-10 16,-53-5-26-16,-27 2-31 15,-42 3-64-15,-23 1-90 0</inkml:trace>
  <inkml:trace contextRef="#ctx0" brushRef="#br0" timeOffset="256652.1676">12203 16849 663 0,'-18'-2'301'0,"-14"-7"-113"16,2-7-19-16,17-11-48 15,13-3-31-15,21-2-69 16,11 1-13-16,6 5 10 16,4 9 13-16,-3 17 18 15,-5 9 1-15,-9 25-3 16,-14 9-1-16,-25 22-3 16,-14 8-6-16,-16-4-11 15,-4-1-8-15,7-21-4 16,4-14 2-16,13-16 1 15,9-14-6-15,18-12-9 0,12-5-4 16,13-8-11 0,8 5 5-16,-1 8 5 0,1 4 2 15,1 15 1-15,-5 3 4 0,2 7-106 32,-5 2-344-32</inkml:trace>
  <inkml:trace contextRef="#ctx0" brushRef="#br0" timeOffset="257171.1292">12797 16715 493 0,'4'-4'312'0,"-1"-3"10"16,-4 1-52-16,-11 4-86 0,0 1-44 16,-4 1-73-16,-3 1-18 15,-4-1-14 1,6 0-7 0,8 0-16-1,4 0-7-15,1 0-6 16,-29 3-7-16,2 5-1 0,4 7-2 15,10 3-1-15,0 2 4 16,0 1 0-16,2 1 3 0,3-2 1 16,6-8 0-1,4 1 1-15,4-11 12 0,5-3 3 0,9-7 4 16,6-2-1-16,8-1-14 16,9 6-2-1,1 7-3 1,-1 7 0-16,-1 14 3 15,-12 0 6-15,-12 10 21 16,-9-2 17-16,-20 3 29 0,-7 2 2 16,-15-6-9-16,-4-4-9 15,-9-13-18-15,2-6-3 16,6-14-21-16,5-2-34 16,21-1-109-16,10-3-82 15</inkml:trace>
  <inkml:trace contextRef="#ctx0" brushRef="#br0" timeOffset="257366.1495">13034 16949 1402 0,'0'0'595'0,"0"0"-317"15,5 0-100-15,-5 0-98 0,0 0-20 16,0-1-131-16,0 0 91 16</inkml:trace>
  <inkml:trace contextRef="#ctx0" brushRef="#br0" timeOffset="257739.8279">13276 16999 626 0,'-4'-1'349'0,"1"-7"-76"15,3-5-65-15,9-6-88 16,6-8-40-16,6-6-35 16,3-8-3-16,2 2 4 15,0 1 7-15,-7 11 34 16,-5 10 13-16,-9 10 0 16,-5 8-14-16,-6 16-38 15,-3 7-15-15,-3 20-8 0,2 9 0 16,1 8-6-1,3 3-3-15,7-13-7 0,6-9-16 16,9-16-105 0,8-12-82-16</inkml:trace>
  <inkml:trace contextRef="#ctx0" brushRef="#br0" timeOffset="258040.7111">13781 16748 987 0,'-12'-8'512'0,"-16"-10"-163"0,3 9-128 15,3 5-52-15,-8 10-95 16,8 14-45-16,3 15-35 16,0 8-7-16,18 14 4 15,3 2 7-15,14-9 3 16,11-8 4-16,6-22 6 15,11-9 4-15,2-19 10 16,0-12 4-16,-6-16 14 16,-9-13 3-16,-17-6 1 0,-14 2-3 15,-22 9-23-15,-12 9-11 16,-12 20-87-16,0 6-52 0</inkml:trace>
  <inkml:trace contextRef="#ctx0" brushRef="#br0" timeOffset="258446.6699">13904 16510 956 0,'10'1'442'16,"8"4"-198"-16,18-5-113 16,11 5-15-16,3-2-62 0,2 1-5 15,-15-3-157-15,-7-4-381 16</inkml:trace>
  <inkml:trace contextRef="#ctx0" brushRef="#br0" timeOffset="258651.8921">14351 16372 1082 0,'4'-14'469'0,"3"-14"-242"16,0 5-23-16,-3 12-60 15,-3 5-45-15,-1 11-69 16,-1 8-19-16,0 17-27 16,1 10 8-16,1 6 11 15,1 1 1-15,2-4-89 16,4-1-83-16</inkml:trace>
  <inkml:trace contextRef="#ctx0" brushRef="#br0" timeOffset="258990.2858">14565 16409 916 0,'-6'-12'476'16,"-3"-10"-151"-16,11 2-161 15,9 2-45-15,10 8-65 16,1 5-14-16,0 11-14 15,2 6-4-15,-4 11-13 32,-6 2 3-32,-11 7 30 15,-11 1 8-15,-12 0 9 0,0-2-7 16,-5-9-27-16,10-2-5 16,7-12-5-16,7-5-2 15,9-5-1-15,3-3-2 16,5-1-4-16,5 4-2 0,3 3-2 15,3 0-1 1,5 9 0-16,-2-3-2 0,-3 1 125 16</inkml:trace>
  <inkml:trace contextRef="#ctx0" brushRef="#br0" timeOffset="259917.2958">12444 17665 630 0,'7'-11'321'0,"14"-16"-62"15,7 4-85-15,11 8-64 16,5 11-25-16,-2 14-37 16,-8 11-4-16,-23 19 23 15,-13 6 7-15,-33 15-2 0,-7 0-5 16,-9-10-24-16,3-8-6 16,14-21-3-16,8-12 4 15,11-19-6-15,6-8-6 16,12-16-19-16,7 1-5 15,13 1 14-15,5 3 3 16,7 17 13 0,3 4 2-16,0 18-6 0,-4 10-1 0,-9 15-5 15,-7 5-4-15,-4-5-12 16,-3-4-67-16,9-14-533 16</inkml:trace>
  <inkml:trace contextRef="#ctx0" brushRef="#br0" timeOffset="260081.102">12977 17829 1523 0,'-2'0'615'0,"-1"1"-430"16,3-1-55-16,0 0-95 15,0 0-20-15,0-1-128 16,0 0 55-16</inkml:trace>
  <inkml:trace contextRef="#ctx0" brushRef="#br0" timeOffset="260364.6979">13182 17859 877 0,'0'-6'414'0,"5"-10"-130"0,5-6-135 16,-2-9-62-1,8-5-2-15,-4-5-9 0,3-1-4 16,-1 8 0-16,-5 5-2 16,-3 17-17-16,-3 9-10 15,1 16-10-15,-4 6-11 16,0 20-5-16,2 8 5 15,-1 8-6-15,3 3-3 16,-1-9-14-16,1-6-56 16,1-18-153-16</inkml:trace>
  <inkml:trace contextRef="#ctx0" brushRef="#br0" timeOffset="260690.048">13694 17626 1057 0,'-10'-9'488'0,"-16"-6"-202"16,-5 1-63-16,-11 14-83 16,-2 6-42-1,-1 15-65 1,6 6-22-16,12 11-15 0,12 5-3 15,17 4 6-15,13 3 3 16,23-14 7-16,9-4 4 16,11-21 12-16,0-8 7 15,-7-19 6 1,-11-10-1-16,-9-10 0 16,-11-4-3-16,-18-4-5 15,-5 2-15-15,-22 6-100 0,0 12-84 16</inkml:trace>
  <inkml:trace contextRef="#ctx0" brushRef="#br0" timeOffset="260976.6819">13922 17527 1285 0,'4'0'557'0,"10"1"-307"16,5-2-81-16,18 1-91 0,9-2-38 15,6 1-52-15,-1-2-85 16</inkml:trace>
  <inkml:trace contextRef="#ctx0" brushRef="#br0" timeOffset="261268.5504">14229 17504 1157 0,'-1'-1'491'16,"1"-1"-274"0,10-1-131-16,8-1-32 0,9 2-34 15,3 2-6-15,-3 3-11 16,-4 1-2-16,-12 7 3 16,-7-1 12-16,-17 10 12 15,-9 3 9-15,-12-1 21 16,1 1-3-16,6-5-7 15,9-4-8-15,14-2-24 16,4-2-7-16,15-2 3 16,2 0 4-16,14-7 2 15,4-1-1-15,4-2-13 0,-1-2-54 16</inkml:trace>
  <inkml:trace contextRef="#ctx0" brushRef="#br0" timeOffset="261833.1218">15015 17210 813 0,'0'1'381'0,"-1"-1"-126"15,0 0-86-15,0-1-51 0,0 1-27 16,0 0-42-16,-1 0-8 16,1 0 0-16,0 0-5 15,-2 7-10-15,1-4 0 16,1 0 23-16,1-3 16 16,0 0 22-16,7 3 4 15,1-2-24-15,29-1-18 16,-35-4-9-16,1 4-40 0,-2 0-349 15</inkml:trace>
  <inkml:trace contextRef="#ctx0" brushRef="#br0" timeOffset="262280.5499">15569 16817 792 0,'-1'2'372'0,"1"11"-108"15,-2 9-115 1,1 12-80-16,1 3 3 0,-1 1-32 16,9-2-10-16,-1-9-6 15,-1-11-3-15,1-12 13 16,-5-3 5-16,5-14 6 16,-2-5 1-16,-5-17-16 15,-2-9 9-15,-8-9 11 16,9-6 1-16,0-3-2 15,0-3-17-15,9 12-21 16,4 9-5-16,7 14-4 16,0 7-3-16,15 11-7 15,-2-1-2-15,17 6 12 0,12 7-42 16,2 1-115-16,-1 5-94 16</inkml:trace>
  <inkml:trace contextRef="#ctx0" brushRef="#br0" timeOffset="262619.9344">15776 16755 504 0,'-9'-4'340'0,"-7"1"66"15,5-2-168-15,18-3-88 16,14 3-25-16,16-1-46 15,5-1-11-15,7 9-19 16,-5 4-9-16,-10 10-24 16,-10 5-5-16,-28 7 2 15,-11 6 0-15,-24 5 3 0,-1-1 0 16,-1-8-1-16,8-5-1 16,19-14-2-16,10-4 1 31,24-10 3-31,11-6 1 0,19-1 1 0,5-1-3 15,-2 7-8 1,-4 4-1-16,-18 6-88 0,-8-3-78 16</inkml:trace>
  <inkml:trace contextRef="#ctx0" brushRef="#br0" timeOffset="262861.2254">15445 17234 752 0,'11'0'366'0,"22"-6"-59"15,14-4-151-15,32-1-42 0,13-4-5 16,20 4-45-16,0 5-13 15,-14 5-11-15,-15 2-57 16,-34 8-148-16,-7 3-301 16</inkml:trace>
  <inkml:trace contextRef="#ctx0" brushRef="#br0" timeOffset="263180.2976">15634 17436 873 0,'3'-3'368'0,"11"-9"-132"16,4 0-87-16,12 4-23 15,9 3-9-15,4 8-55 16,1 6-18-16,-18 12-10 16,-12 4-1-16,-30 12-11 0,-15 4-1 15,-18-2-1 1,-4 1-4-16,4-10-4 15,4-2 1-15,16-13 1 0,9-8-7 16,25-13-7-16,9-6-5 16,13-5 7-16,14 2 12 15,11 5 18 1,4 3 8-16,9 10-3 0,-8 4-6 16,-8 8-11-16,-4 0 6 15,-19-3 255-15</inkml:trace>
  <inkml:trace contextRef="#ctx0" brushRef="#br0" timeOffset="264199.1497">16532 17051 829 0,'9'0'407'0,"6"0"-117"16,13 0-140-16,5 0-29 0,24 3-44 16,7-1-28-16,7-2-23 15,1 1-53-15,-29-5-213 16</inkml:trace>
  <inkml:trace contextRef="#ctx0" brushRef="#br0" timeOffset="264359.3365">16610 17160 867 0,'8'-1'419'0,"25"1"-131"16,8-5-95-16,24 1-67 15,7-2-42-15,-5 2-69 16,-7 1-54-16</inkml:trace>
  <inkml:trace contextRef="#ctx0" brushRef="#br0" timeOffset="265043.3788">17359 16553 913 0,'0'-1'451'0,"4"-3"-179"15,-9 19-136-15,-3 19-45 16,-5 24-61-16,-2 15 1 16,3 22-18-16,1-4-3 15,5-13 3-15,4-10 0 0,3-29 1 16,7-11-1-1,10-25 5-15,3-6-1 16,14-19-1-16,4-8 0 0,5-3-9 16,-8-6-1-16,-12 9-2 15,-4 4 1-15,-15 15 2 16,0 7-5-16,-11 11-3 16,-9 8-1-16,-8 6-4 15,-3-2 4-15,7 0 0 16,2-5-2-16,16-4-2 15,7 5 2-15,11-2 7 16,7-2 6-16,8 3 5 0,3-4-2 16,6-1-3-1,4-3-1-15,0-3 2 16,-2-7 4-16,-7-8 6 16,-6-2 2-16,-14-2 3 15,-10 4-1-15,-20 3-12 0,-13 2-5 16,-18 4-2-1,-2 5 3-15,2 12 4 0,10 6 0 16,20 8-4-16,10-3-1 0,16 1 7 16,13-3 7-16,19-8 6 15,7-5 0 1,11-10-7-16,-1-4-2 0,-10-6-64 16,-5-3-53-1</inkml:trace>
  <inkml:trace contextRef="#ctx0" brushRef="#br0" timeOffset="268419.4654">18345 16768 682 0,'-12'-12'338'0,"-3"-8"-121"16,16-4-92-16,16 1-24 15,21 4-43-15,2 6-19 16,5 13-17-16,-6 4 0 16,-15 20-14-16,-5 5 3 0,-19 10 42 15,-7 5 13 1,-21 2 16-16,-5-1-4 15,-6-9-25-15,5-11-6 0,17-14 11 16,10-9 0-16,20-8-13 31,5-2 0-31,11-2-24 0,0 4-6 0,1 3-4 16,2 5-6-16,4 4-38 16,2-2-73-1</inkml:trace>
  <inkml:trace contextRef="#ctx0" brushRef="#br0" timeOffset="268962.8184">18994 16636 513 0,'6'0'277'0,"1"-1"-53"16,-3-2-22-16,-8 1-72 0,-8 2-32 0,-5 1-49 15,-10 2-23-15,-9 0-9 32,-9 1-5-32,-3 2-9 15,5 5-3-15,12 0-3 16,8 1-2-16,12-1-6 16,4 1 12-16,7-1 13 0,0 1 9 15,6-1 24-15,0 2-8 16,3-1 5-16,-3-2-2 15,4-4-3-15,-1-5 1 16,7-6-7-16,2-3-4 0,9-3-12 16,5 3-6-16,5 2-11 15,2 5-3-15,-1 9-4 16,-6 7-1-16,-11 9 4 16,-6 5 10-16,-17 3 27 15,-7 3 10-15,-19-4 8 16,-8-3-3-16,-5-18-26 15,-3-9-61-15,7-11-221 16</inkml:trace>
  <inkml:trace contextRef="#ctx0" brushRef="#br0" timeOffset="269492.8636">19277 16705 622 0,'2'-5'387'0,"-1"7"-11"15,2 7-149-15,5 15-99 0,2 13-18 16,-1 11-17-1,1 4-19-15,-1-3-23 16,1-4-12-16,-1-21-13 0,-2-10 11 0,1-14 18 31,0-13 9-31,-1-16 15 16,-3-9-10-16,-4-14-18 16,-3-3-9-16,-1-5-20 15,3 2-4-15,6 3-11 16,9 3-5-16,9 11-9 15,1 5-6-15,3 15-8 0,-1 6-1 16,13 14-44-16,7 3-58 16,10 6-198-16</inkml:trace>
  <inkml:trace contextRef="#ctx0" brushRef="#br0" timeOffset="269838.4444">19537 16765 1114 0,'0'-5'441'16,"0"-2"-306"-1,13-1-41-15,11 0-57 16,9 4-14-16,5 4-16 0,0 5-5 15,-11 8-5 1,-9 4 8-16,-15 5 40 16,-10 4 8-16,-19 8 14 15,-4 1-8-15,0-1-16 16,5-5-2-16,16-10-8 16,9-10 6-16,15-7-10 15,9-2-2-15,13-5-4 16,3-2-6-16,3 3-29 15,-2 2-60-15,-12 3-420 16</inkml:trace>
  <inkml:trace contextRef="#ctx0" brushRef="#br0" timeOffset="270253.4699">18312 17210 874 0,'43'0'337'15,"23"-2"-195"-15,45-3-51 0,26 2 26 0,29-5 36 16,19 2-12-1,4-1-51-15,-5 2-20 0,-18 2-71 32,-20-1-81-32,-43 4-115 0,-33 4-85 15</inkml:trace>
  <inkml:trace contextRef="#ctx0" brushRef="#br0" timeOffset="270597.3166">18809 17411 905 0,'-4'2'369'0,"-8"11"-203"0,2 0-57 15,1 7-13-15,3 1-17 16,6-3-30-16,4 5-9 16,15-2-15-16,5-4-4 15,13-2-10-15,7-5 0 16,-3-9 13-16,-1-1-32 15,-10-8-117-15,-10-5-140 16</inkml:trace>
  <inkml:trace contextRef="#ctx0" brushRef="#br0" timeOffset="270813.1845">19046 17360 652 0,'-3'0'371'0,"-1"1"-86"0,5 12-89 16,0 5-31-16,6 12-36 15,-2 1 3-15,-5 11-23 16,1 3-7-16,-4 1-9 16,-1 2-9-16,0-6-7 15,4-5-8-15,3-12-21 16,5-3-12-16,2-16-10 16,1-4 7-16,1-11-79 15,1-6-59-15</inkml:trace>
  <inkml:trace contextRef="#ctx0" brushRef="#br0" timeOffset="272524.0062">20101 17172 1319 0,'0'0'515'0,"-2"0"-370"15,5 2-65-15,-3-2-51 16,0 0-69-16</inkml:trace>
  <inkml:trace contextRef="#ctx0" brushRef="#br0" timeOffset="272916.3719">20412 17112 692 0,'2'-12'352'0,"0"-13"-67"0,8-4-160 15,5-6-5-15,0-8-13 16,4 3-12-16,-6 8-15 15,-5 9-2-15,-1 18-36 16,-5 10-11-16,-5 24-15 16,0 15-9-16,-5 16 13 15,4 2 0-15,-1 5-4 16,1-8-2-16,6-10-16 16,0-5-58-16,10-23-166 15</inkml:trace>
  <inkml:trace contextRef="#ctx0" brushRef="#br0" timeOffset="273220.8758">20857 16967 746 0,'-14'-8'419'16,"-16"-8"-38"-16,-8 2-116 15,-7 8-90-15,2 6-42 16,5 15-77-16,6 11-34 15,15 16-31-15,6 4-5 16,17 1 2-16,10-3 4 16,20-9 8-16,10-6 3 15,18-19 13-15,0-8 4 16,-7-18 15 0,-9-13 13-16,-24-10 13 15,-10-4 8-15,-17-4-5 16,-12-1-13-16,-13 5-22 0,-8 0-17 15,1 15-63-15,5 13-64 16</inkml:trace>
  <inkml:trace contextRef="#ctx0" brushRef="#br0" timeOffset="274392.9077">20888 16664 1164 0,'3'1'449'0,"6"2"-295"16,9 1-54 0,14-1-32-16,6-1-12 0,15-2-68 15,-1-3-90 1</inkml:trace>
  <inkml:trace contextRef="#ctx0" brushRef="#br0" timeOffset="274689.5748">21264 16664 543 0,'3'-5'307'15,"2"-4"-2"-15,8-5-210 16,0 0-18-16,4-7-8 15,-2-2 5-15,-4-7 15 16,-2 3 7-16,-1 2 14 0,-3 6 0 16,-3 16-22-16,-1 8-15 15,-3 17-27-15,0 9-17 16,0 12-10-16,-2 1 3 16,4 1-8-16,4-2-1 15,4-9-68-15,4-7-70 16</inkml:trace>
  <inkml:trace contextRef="#ctx0" brushRef="#br0" timeOffset="275078.2577">21630 16538 840 0,'-9'-2'394'0,"-16"2"-158"15,-3 2-55-15,-2 4-76 16,1 6-31-16,6 9-47 0,8 3-9 0,10 6-11 15,5-2-2-15,22-3 5 16,5-5 6 0,14-13 14-16,7-6 6 15,-3-14 34-15,-2-9 20 0,-16-6 28 16,-12-8 17 0,-23 0-12-1,-13 7-23-15,-19 6-48 0,-3 11-27 0,1 7-50 16,1 3-79-16,24 7-516 15</inkml:trace>
  <inkml:trace contextRef="#ctx0" brushRef="#br0" timeOffset="276083.3316">21655 17094 580 0,'1'-8'393'0,"2"-10"-32"16,4-5-113-16,7-5-48 15,8-1-75-15,2 2-21 0,4 10-52 16,-2 11-16 0,-1 15-36-16,1 14-11 15,2 7 3-15,-2-3 6 16,7-2 8-16,-1-10 5 16,-6-14 7-16,0-3 4 15,-11-10 8-15,-8-7-22 16,-9-2-85-1,-9 1-61-15,-8 8-170 0</inkml:trace>
  <inkml:trace contextRef="#ctx0" brushRef="#br0" timeOffset="276330.9826">21645 17272 545 0,'4'3'317'16,"6"0"-19"0,20-3-70-16,12-1 13 0,18-5-26 31,7 0-41-31,-2 1-58 16,-1 1-24-16,-14 2-42 0,-8 0-14 15,-16 2-13 1,-6-3 13-16,-11 2-91 15,-4 0-66-15</inkml:trace>
  <inkml:trace contextRef="#ctx0" brushRef="#br0" timeOffset="281200.815">22508 16890 756 0,'-1'-2'332'16,"2"2"-169"-16,6 2-59 15,-7-2-49-15,30 9-4 16,60 15-1-16,-25-16-11 16,0-8-4-16,-4-7-1 0,-26-12 8 15,-10-7 4-15,-17-2 28 16,-7 0 11-1,-2 7 1-15,-14 7-6 16,-6 14-34-16,-6 12-19 16,-9 24-25-16,7 14-2 15,4 16-6-15,6 3 1 0,15-1 3 16,1-6 2 0,10-8 0-16,5-5-2 15,2-13-31-15,1-8-44 16,-5-11-146-16,-1-8-159 0</inkml:trace>
  <inkml:trace contextRef="#ctx0" brushRef="#br0" timeOffset="281366.596">22539 17095 901 0,'6'-1'401'0,"5"1"-136"16,17 0-172-1,13 5-15-15,18 2-22 0,2-3-22 0,3 5-20 16,-12-3-69-16</inkml:trace>
  <inkml:trace contextRef="#ctx0" brushRef="#br0" timeOffset="281595.9065">23042 17298 1075 0,'-3'1'480'0,"2"2"-229"15,0 3-97-15,1-6-77 0,0 0-31 16,0 0-84-1,0 0-118-15</inkml:trace>
  <inkml:trace contextRef="#ctx0" brushRef="#br0" timeOffset="282159.3339">23419 17095 385 0,'0'-3'262'15,"6"-5"33"-15,-2 3-61 0,-1-3-63 16,3-3-29-16,-1 1-46 16,1-6-13-16,-9-3-7 15,-1 3-2-15,-14-4-11 16,-4 10-9-16,-6 5-25 16,-2 4-12-16,1 11-20 15,1 3-10-15,12 10-15 16,2-1-1-16,13 1 7 15,9-2 5-15,9-4 12 16,4 0 5-16,8-7 2 16,-3-7 2-16,1-5 4 15,-3-7 2-15,-4 1 1 16,-3 0-1-16,-8 1-10 16,1 5-6-16,-4 6-6 15,0 6 0-15,1 12 4 0,1 5 5 16,-3 6 3-16,-3 5 0 15,-7-1 6-15,-11 0 4 16,-10-8 9-16,-4-4 44 16,-8-17 16-16,2-9 1 15,0-16-4-15,4-7-43 16,16-5-102-16,12 4-115 0</inkml:trace>
  <inkml:trace contextRef="#ctx0" brushRef="#br0" timeOffset="282848.6282">23804 17083 653 0,'2'-8'314'16,"3"-6"-104"-16,0 6-66 15,0 9-67-15,-2 10-16 16,1 10-29-16,-4 5-1 16,0 12-3-16,-1 5-7 15,2 5-11-15,-1-1-1 16,-2 0 1-16,2-11 0 16,-3-10 2-16,-1-8 2 15,4-13 25-15,0-7 9 0,0-17 25 16,4-9 5-16,0-12-10 0,-3-5 0 31,-5-9-16-31,4 1-6 0,-1 4-18 16,1 5-8-16,7 16-16 15,-2 8-4-15,-2 16-7 16,4 5-3-16,5 11-1 16,1 8 1-16,7 5 6 15,3 4 1-15,1 6 2 16,1-1 1-16,0 2 0 15,-1-2 2-15,-3-4 1 16,1-5-1-16,-6-4 2 16,-1-2 0-16,-1-11 5 15,-3-5 26-15,0-17 32 16,-1-7 19-16,-3-12 23 16,-4-8-15-16,-3 0-21 15,-3-5-17-15,-2 3-31 16,1 0-10-16,-1 11-13 15,0 7-4-15,-1 13-57 0,-5 12-72 16</inkml:trace>
</inkml:ink>
</file>

<file path=ppt/ink/ink9.xml><?xml version="1.0" encoding="utf-8"?>
<inkml:ink xmlns:inkml="http://www.w3.org/2003/InkML">
  <inkml:definitions>
    <inkml:context xml:id="ctx0">
      <inkml:inkSource xml:id="inkSrc0">
        <inkml:traceFormat>
          <inkml:channel name="X" type="integer" max="29376" units="cm"/>
          <inkml:channel name="Y" type="integer" max="16524" units="cm"/>
          <inkml:channel name="F" type="integer" max="4095" units="dev"/>
          <inkml:channel name="T" type="integer" max="2.14748E9" units="dev"/>
        </inkml:traceFormat>
        <inkml:channelProperties>
          <inkml:channelProperty channel="X" name="resolution" value="1000.20428" units="1/cm"/>
          <inkml:channelProperty channel="Y" name="resolution" value="1000.24213" units="1/cm"/>
          <inkml:channelProperty channel="F" name="resolution" value="0" units="1/dev"/>
          <inkml:channelProperty channel="T" name="resolution" value="1" units="1/dev"/>
        </inkml:channelProperties>
      </inkml:inkSource>
      <inkml:timestamp xml:id="ts0" timeString="2023-11-29T11:28:47.387"/>
    </inkml:context>
    <inkml:brush xml:id="br0">
      <inkml:brushProperty name="width" value="0.05292" units="cm"/>
      <inkml:brushProperty name="height" value="0.05292" units="cm"/>
      <inkml:brushProperty name="color" value="#FF0000"/>
    </inkml:brush>
  </inkml:definitions>
  <inkml:trace contextRef="#ctx0" brushRef="#br0">16556 13853 400 0,'-7'-1'245'0,"-4"2"-16"0,-7 8-46 16,-5 14-38-16,1 7-16 0,-9 17-26 15,3 14-29-15,0 29-46 16,3 16-10-16,15 24-12 15,11 2 0 1,28-2 4-16,9-8-2 0,23-29 7 16,2-18-48-16</inkml:trace>
  <inkml:trace contextRef="#ctx0" brushRef="#br0" timeOffset="563.016">17059 13897 478 0,'4'2'286'0,"4"10"1"16,13 13-131-16,7 21-69 15,-1 15 5-15,-2 37 22 16,-11 12 3-16,-16 23-10 0,-7-39-19 31,4-48-54-31,2 1-8 0,-21 105-79 0,1-16-97 16</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97364"/>
          </a:xfrm>
          <a:prstGeom prst="rect">
            <a:avLst/>
          </a:prstGeom>
        </p:spPr>
        <p:txBody>
          <a:bodyPr vert="horz" lIns="91440" tIns="45720" rIns="91440" bIns="45720" rtlCol="0"/>
          <a:lstStyle>
            <a:lvl1pPr algn="l">
              <a:defRPr sz="1200"/>
            </a:lvl1pPr>
          </a:lstStyle>
          <a:p>
            <a:endParaRPr lang="el-GR"/>
          </a:p>
        </p:txBody>
      </p:sp>
      <p:sp>
        <p:nvSpPr>
          <p:cNvPr id="3" name="Date Placeholder 2"/>
          <p:cNvSpPr>
            <a:spLocks noGrp="1"/>
          </p:cNvSpPr>
          <p:nvPr>
            <p:ph type="dt" idx="1"/>
          </p:nvPr>
        </p:nvSpPr>
        <p:spPr>
          <a:xfrm>
            <a:off x="3884613" y="0"/>
            <a:ext cx="2971800" cy="497364"/>
          </a:xfrm>
          <a:prstGeom prst="rect">
            <a:avLst/>
          </a:prstGeom>
        </p:spPr>
        <p:txBody>
          <a:bodyPr vert="horz" lIns="91440" tIns="45720" rIns="91440" bIns="45720" rtlCol="0"/>
          <a:lstStyle>
            <a:lvl1pPr algn="r">
              <a:defRPr sz="1200"/>
            </a:lvl1pPr>
          </a:lstStyle>
          <a:p>
            <a:fld id="{2023F949-2ACA-481C-87AE-89754124B8CC}" type="datetimeFigureOut">
              <a:rPr lang="el-GR" smtClean="0"/>
              <a:t>29/11/2023</a:t>
            </a:fld>
            <a:endParaRPr lang="el-GR"/>
          </a:p>
        </p:txBody>
      </p:sp>
      <p:sp>
        <p:nvSpPr>
          <p:cNvPr id="4" name="Slide Image Placeholder 3"/>
          <p:cNvSpPr>
            <a:spLocks noGrp="1" noRot="1" noChangeAspect="1"/>
          </p:cNvSpPr>
          <p:nvPr>
            <p:ph type="sldImg" idx="2"/>
          </p:nvPr>
        </p:nvSpPr>
        <p:spPr>
          <a:xfrm>
            <a:off x="942975" y="746125"/>
            <a:ext cx="4972050" cy="3730625"/>
          </a:xfrm>
          <a:prstGeom prst="rect">
            <a:avLst/>
          </a:prstGeom>
          <a:noFill/>
          <a:ln w="12700">
            <a:solidFill>
              <a:prstClr val="black"/>
            </a:solidFill>
          </a:ln>
        </p:spPr>
        <p:txBody>
          <a:bodyPr vert="horz" lIns="91440" tIns="45720" rIns="91440" bIns="45720" rtlCol="0" anchor="ctr"/>
          <a:lstStyle/>
          <a:p>
            <a:endParaRPr lang="el-GR"/>
          </a:p>
        </p:txBody>
      </p:sp>
      <p:sp>
        <p:nvSpPr>
          <p:cNvPr id="5" name="Notes Placeholder 4"/>
          <p:cNvSpPr>
            <a:spLocks noGrp="1"/>
          </p:cNvSpPr>
          <p:nvPr>
            <p:ph type="body" sz="quarter" idx="3"/>
          </p:nvPr>
        </p:nvSpPr>
        <p:spPr>
          <a:xfrm>
            <a:off x="685800" y="4724956"/>
            <a:ext cx="5486400" cy="447627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6" name="Footer Placeholder 5"/>
          <p:cNvSpPr>
            <a:spLocks noGrp="1"/>
          </p:cNvSpPr>
          <p:nvPr>
            <p:ph type="ftr" sz="quarter" idx="4"/>
          </p:nvPr>
        </p:nvSpPr>
        <p:spPr>
          <a:xfrm>
            <a:off x="0" y="9448185"/>
            <a:ext cx="2971800" cy="497364"/>
          </a:xfrm>
          <a:prstGeom prst="rect">
            <a:avLst/>
          </a:prstGeom>
        </p:spPr>
        <p:txBody>
          <a:bodyPr vert="horz" lIns="91440" tIns="45720" rIns="91440" bIns="45720" rtlCol="0" anchor="b"/>
          <a:lstStyle>
            <a:lvl1pPr algn="l">
              <a:defRPr sz="1200"/>
            </a:lvl1pPr>
          </a:lstStyle>
          <a:p>
            <a:endParaRPr lang="el-GR"/>
          </a:p>
        </p:txBody>
      </p:sp>
      <p:sp>
        <p:nvSpPr>
          <p:cNvPr id="7" name="Slide Number Placeholder 6"/>
          <p:cNvSpPr>
            <a:spLocks noGrp="1"/>
          </p:cNvSpPr>
          <p:nvPr>
            <p:ph type="sldNum" sz="quarter" idx="5"/>
          </p:nvPr>
        </p:nvSpPr>
        <p:spPr>
          <a:xfrm>
            <a:off x="3884613" y="9448185"/>
            <a:ext cx="2971800" cy="497364"/>
          </a:xfrm>
          <a:prstGeom prst="rect">
            <a:avLst/>
          </a:prstGeom>
        </p:spPr>
        <p:txBody>
          <a:bodyPr vert="horz" lIns="91440" tIns="45720" rIns="91440" bIns="45720" rtlCol="0" anchor="b"/>
          <a:lstStyle>
            <a:lvl1pPr algn="r">
              <a:defRPr sz="1200"/>
            </a:lvl1pPr>
          </a:lstStyle>
          <a:p>
            <a:fld id="{72DCB121-525A-438D-8FD9-7B2708CF85C9}" type="slidenum">
              <a:rPr lang="el-GR" smtClean="0"/>
              <a:t>‹#›</a:t>
            </a:fld>
            <a:endParaRPr lang="el-GR"/>
          </a:p>
        </p:txBody>
      </p:sp>
    </p:spTree>
    <p:extLst>
      <p:ext uri="{BB962C8B-B14F-4D97-AF65-F5344CB8AC3E}">
        <p14:creationId xmlns:p14="http://schemas.microsoft.com/office/powerpoint/2010/main" val="36932393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72DCB121-525A-438D-8FD9-7B2708CF85C9}" type="slidenum">
              <a:rPr lang="el-GR" smtClean="0"/>
              <a:t>2</a:t>
            </a:fld>
            <a:endParaRPr lang="el-GR"/>
          </a:p>
        </p:txBody>
      </p:sp>
    </p:spTree>
    <p:extLst>
      <p:ext uri="{BB962C8B-B14F-4D97-AF65-F5344CB8AC3E}">
        <p14:creationId xmlns:p14="http://schemas.microsoft.com/office/powerpoint/2010/main" val="41235466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DCB121-525A-438D-8FD9-7B2708CF85C9}" type="slidenum">
              <a:rPr kumimoji="0" lang="el-G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l-G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622077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DCB121-525A-438D-8FD9-7B2708CF85C9}" type="slidenum">
              <a:rPr kumimoji="0" lang="el-G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l-G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007021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DCB121-525A-438D-8FD9-7B2708CF85C9}" type="slidenum">
              <a:rPr kumimoji="0" lang="el-G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l-G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811356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72DCB121-525A-438D-8FD9-7B2708CF85C9}" type="slidenum">
              <a:rPr lang="el-GR" smtClean="0"/>
              <a:t>28</a:t>
            </a:fld>
            <a:endParaRPr lang="el-GR"/>
          </a:p>
        </p:txBody>
      </p:sp>
    </p:spTree>
    <p:extLst>
      <p:ext uri="{BB962C8B-B14F-4D97-AF65-F5344CB8AC3E}">
        <p14:creationId xmlns:p14="http://schemas.microsoft.com/office/powerpoint/2010/main" val="40221775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DCB121-525A-438D-8FD9-7B2708CF85C9}" type="slidenum">
              <a:rPr kumimoji="0" lang="el-G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l-G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123729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DCB121-525A-438D-8FD9-7B2708CF85C9}" type="slidenum">
              <a:rPr kumimoji="0" lang="el-G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l-G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08562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2DCB121-525A-438D-8FD9-7B2708CF85C9}" type="slidenum">
              <a:rPr lang="el-GR" smtClean="0"/>
              <a:pPr/>
              <a:t>19</a:t>
            </a:fld>
            <a:endParaRPr lang="el-GR"/>
          </a:p>
        </p:txBody>
      </p:sp>
    </p:spTree>
    <p:extLst>
      <p:ext uri="{BB962C8B-B14F-4D97-AF65-F5344CB8AC3E}">
        <p14:creationId xmlns:p14="http://schemas.microsoft.com/office/powerpoint/2010/main" val="23344293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2DCB121-525A-438D-8FD9-7B2708CF85C9}" type="slidenum">
              <a:rPr lang="el-GR" smtClean="0"/>
              <a:pPr/>
              <a:t>20</a:t>
            </a:fld>
            <a:endParaRPr lang="el-GR"/>
          </a:p>
        </p:txBody>
      </p:sp>
    </p:spTree>
    <p:extLst>
      <p:ext uri="{BB962C8B-B14F-4D97-AF65-F5344CB8AC3E}">
        <p14:creationId xmlns:p14="http://schemas.microsoft.com/office/powerpoint/2010/main" val="36317097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2DCB121-525A-438D-8FD9-7B2708CF85C9}" type="slidenum">
              <a:rPr lang="el-GR" smtClean="0"/>
              <a:pPr/>
              <a:t>21</a:t>
            </a:fld>
            <a:endParaRPr lang="el-GR"/>
          </a:p>
        </p:txBody>
      </p:sp>
    </p:spTree>
    <p:extLst>
      <p:ext uri="{BB962C8B-B14F-4D97-AF65-F5344CB8AC3E}">
        <p14:creationId xmlns:p14="http://schemas.microsoft.com/office/powerpoint/2010/main" val="27660684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2DCB121-525A-438D-8FD9-7B2708CF85C9}" type="slidenum">
              <a:rPr lang="el-GR" smtClean="0"/>
              <a:pPr/>
              <a:t>22</a:t>
            </a:fld>
            <a:endParaRPr lang="el-GR"/>
          </a:p>
        </p:txBody>
      </p:sp>
    </p:spTree>
    <p:extLst>
      <p:ext uri="{BB962C8B-B14F-4D97-AF65-F5344CB8AC3E}">
        <p14:creationId xmlns:p14="http://schemas.microsoft.com/office/powerpoint/2010/main" val="37334520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DCB121-525A-438D-8FD9-7B2708CF85C9}" type="slidenum">
              <a:rPr kumimoji="0" lang="el-G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l-G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68208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DCB121-525A-438D-8FD9-7B2708CF85C9}" type="slidenum">
              <a:rPr kumimoji="0" lang="el-G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l-G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671149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n-US"/>
              <a:t>Click to edit Master title style</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1D8BD707-D9CF-40AE-B4C6-C98DA3205C09}" type="datetimeFigureOut">
              <a:rPr lang="en-US" smtClean="0"/>
              <a:pPr/>
              <a:t>11/29/2023</a:t>
            </a:fld>
            <a:endParaRPr lang="en-US" dirty="0"/>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en-US" dirty="0">
              <a:solidFill>
                <a:srgbClr val="94C600"/>
              </a:solidFill>
            </a:endParaRPr>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B6F15528-21DE-4FAA-801E-634DDDAF4B2B}" type="slidenum">
              <a:rPr lang="en-US" smtClean="0">
                <a:solidFill>
                  <a:srgbClr val="94C600"/>
                </a:solidFill>
              </a:rPr>
              <a:pPr/>
              <a:t>‹#›</a:t>
            </a:fld>
            <a:endParaRPr lang="en-US" dirty="0">
              <a:solidFill>
                <a:srgbClr val="94C600"/>
              </a:solidFill>
            </a:endParaRPr>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4568581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11/29/2023</a:t>
            </a:fld>
            <a:endParaRPr lang="en-US" dirty="0"/>
          </a:p>
        </p:txBody>
      </p:sp>
      <p:sp>
        <p:nvSpPr>
          <p:cNvPr id="5" name="Footer Placeholder 4"/>
          <p:cNvSpPr>
            <a:spLocks noGrp="1"/>
          </p:cNvSpPr>
          <p:nvPr>
            <p:ph type="ftr" sz="quarter" idx="11"/>
          </p:nvPr>
        </p:nvSpPr>
        <p:spPr/>
        <p:txBody>
          <a:bodyPr/>
          <a:lstStyle/>
          <a:p>
            <a:endParaRPr lang="en-US" dirty="0">
              <a:solidFill>
                <a:srgbClr val="94C600"/>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32749611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n-US"/>
              <a:t>Click to edit Master title style</a:t>
            </a:r>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11/29/2023</a:t>
            </a:fld>
            <a:endParaRPr lang="en-US" dirty="0"/>
          </a:p>
        </p:txBody>
      </p:sp>
      <p:sp>
        <p:nvSpPr>
          <p:cNvPr id="5" name="Footer Placeholder 4"/>
          <p:cNvSpPr>
            <a:spLocks noGrp="1"/>
          </p:cNvSpPr>
          <p:nvPr>
            <p:ph type="ftr" sz="quarter" idx="11"/>
          </p:nvPr>
        </p:nvSpPr>
        <p:spPr/>
        <p:txBody>
          <a:bodyPr/>
          <a:lstStyle/>
          <a:p>
            <a:endParaRPr lang="en-US" dirty="0">
              <a:solidFill>
                <a:srgbClr val="94C600"/>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22934016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38350" y="710292"/>
            <a:ext cx="7415050" cy="661308"/>
          </a:xfrm>
        </p:spPr>
        <p:txBody>
          <a:bodyPr/>
          <a:lstStyle/>
          <a:p>
            <a:r>
              <a:rPr lang="en-US"/>
              <a:t>Click to edit Master title style</a:t>
            </a:r>
            <a:endParaRPr lang="en-US" dirty="0"/>
          </a:p>
        </p:txBody>
      </p:sp>
      <p:sp>
        <p:nvSpPr>
          <p:cNvPr id="3" name="Content Placeholder 2"/>
          <p:cNvSpPr>
            <a:spLocks noGrp="1"/>
          </p:cNvSpPr>
          <p:nvPr>
            <p:ph idx="1"/>
          </p:nvPr>
        </p:nvSpPr>
        <p:spPr>
          <a:xfrm>
            <a:off x="738350" y="1492275"/>
            <a:ext cx="7415050" cy="434844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11/29/2023</a:t>
            </a:fld>
            <a:endParaRPr lang="en-US" dirty="0"/>
          </a:p>
        </p:txBody>
      </p:sp>
      <p:sp>
        <p:nvSpPr>
          <p:cNvPr id="5" name="Footer Placeholder 4"/>
          <p:cNvSpPr>
            <a:spLocks noGrp="1"/>
          </p:cNvSpPr>
          <p:nvPr>
            <p:ph type="ftr" sz="quarter" idx="11"/>
          </p:nvPr>
        </p:nvSpPr>
        <p:spPr/>
        <p:txBody>
          <a:bodyPr/>
          <a:lstStyle/>
          <a:p>
            <a:endParaRPr lang="en-US" dirty="0">
              <a:solidFill>
                <a:srgbClr val="94C600"/>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31667092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en-US"/>
              <a:t>Click to edit Master title style</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11/29/2023</a:t>
            </a:fld>
            <a:endParaRPr lang="en-US" dirty="0"/>
          </a:p>
        </p:txBody>
      </p:sp>
      <p:sp>
        <p:nvSpPr>
          <p:cNvPr id="5" name="Footer Placeholder 4"/>
          <p:cNvSpPr>
            <a:spLocks noGrp="1"/>
          </p:cNvSpPr>
          <p:nvPr>
            <p:ph type="ftr" sz="quarter" idx="11"/>
          </p:nvPr>
        </p:nvSpPr>
        <p:spPr/>
        <p:txBody>
          <a:bodyPr/>
          <a:lstStyle/>
          <a:p>
            <a:endParaRPr lang="en-US" dirty="0">
              <a:solidFill>
                <a:srgbClr val="94C600"/>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17839075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Date Placeholder 4"/>
          <p:cNvSpPr>
            <a:spLocks noGrp="1"/>
          </p:cNvSpPr>
          <p:nvPr>
            <p:ph type="dt" sz="half" idx="10"/>
          </p:nvPr>
        </p:nvSpPr>
        <p:spPr/>
        <p:txBody>
          <a:bodyPr/>
          <a:lstStyle/>
          <a:p>
            <a:fld id="{1D8BD707-D9CF-40AE-B4C6-C98DA3205C09}" type="datetimeFigureOut">
              <a:rPr lang="en-US" smtClean="0"/>
              <a:pPr/>
              <a:t>11/29/2023</a:t>
            </a:fld>
            <a:endParaRPr lang="en-US" dirty="0"/>
          </a:p>
        </p:txBody>
      </p:sp>
      <p:sp>
        <p:nvSpPr>
          <p:cNvPr id="6" name="Footer Placeholder 5"/>
          <p:cNvSpPr>
            <a:spLocks noGrp="1"/>
          </p:cNvSpPr>
          <p:nvPr>
            <p:ph type="ftr" sz="quarter" idx="11"/>
          </p:nvPr>
        </p:nvSpPr>
        <p:spPr/>
        <p:txBody>
          <a:bodyPr/>
          <a:lstStyle/>
          <a:p>
            <a:endParaRPr lang="en-US" dirty="0">
              <a:solidFill>
                <a:srgbClr val="94C600"/>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
        <p:nvSpPr>
          <p:cNvPr id="9" name="Content Placeholder 8"/>
          <p:cNvSpPr>
            <a:spLocks noGrp="1"/>
          </p:cNvSpPr>
          <p:nvPr>
            <p:ph sz="quarter" idx="13"/>
          </p:nvPr>
        </p:nvSpPr>
        <p:spPr>
          <a:xfrm>
            <a:off x="1042416" y="2313432"/>
            <a:ext cx="3419856" cy="34930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619832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11/29/2023</a:t>
            </a:fld>
            <a:endParaRPr lang="en-US" dirty="0"/>
          </a:p>
        </p:txBody>
      </p:sp>
      <p:sp>
        <p:nvSpPr>
          <p:cNvPr id="8" name="Footer Placeholder 7"/>
          <p:cNvSpPr>
            <a:spLocks noGrp="1"/>
          </p:cNvSpPr>
          <p:nvPr>
            <p:ph type="ftr" sz="quarter" idx="11"/>
          </p:nvPr>
        </p:nvSpPr>
        <p:spPr/>
        <p:txBody>
          <a:bodyPr/>
          <a:lstStyle/>
          <a:p>
            <a:endParaRPr lang="en-US" dirty="0">
              <a:solidFill>
                <a:srgbClr val="94C600"/>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29453431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11/29/2023</a:t>
            </a:fld>
            <a:endParaRPr lang="en-US" dirty="0"/>
          </a:p>
        </p:txBody>
      </p:sp>
      <p:sp>
        <p:nvSpPr>
          <p:cNvPr id="4" name="Footer Placeholder 3"/>
          <p:cNvSpPr>
            <a:spLocks noGrp="1"/>
          </p:cNvSpPr>
          <p:nvPr>
            <p:ph type="ftr" sz="quarter" idx="11"/>
          </p:nvPr>
        </p:nvSpPr>
        <p:spPr/>
        <p:txBody>
          <a:bodyPr/>
          <a:lstStyle/>
          <a:p>
            <a:endParaRPr lang="en-US" dirty="0">
              <a:solidFill>
                <a:srgbClr val="94C600"/>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41667480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11/29/2023</a:t>
            </a:fld>
            <a:endParaRPr lang="en-US" dirty="0"/>
          </a:p>
        </p:txBody>
      </p:sp>
      <p:sp>
        <p:nvSpPr>
          <p:cNvPr id="3" name="Footer Placeholder 2"/>
          <p:cNvSpPr>
            <a:spLocks noGrp="1"/>
          </p:cNvSpPr>
          <p:nvPr>
            <p:ph type="ftr" sz="quarter" idx="11"/>
          </p:nvPr>
        </p:nvSpPr>
        <p:spPr/>
        <p:txBody>
          <a:bodyPr/>
          <a:lstStyle/>
          <a:p>
            <a:endParaRPr lang="en-US" dirty="0">
              <a:solidFill>
                <a:srgbClr val="94C600"/>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35458209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pPr/>
              <a:t>11/29/2023</a:t>
            </a:fld>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dirty="0">
              <a:solidFill>
                <a:srgbClr val="94C600"/>
              </a:solidFill>
            </a:endParaRPr>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n-US"/>
              <a:t>Click to edit Master title style</a:t>
            </a:r>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5463851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n-US"/>
              <a:t>Click to edit Master title style</a:t>
            </a:r>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11/29/2023</a:t>
            </a:fld>
            <a:endParaRPr lang="en-US" dirty="0"/>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dirty="0">
              <a:solidFill>
                <a:srgbClr val="94C600"/>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23057125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738350" y="710292"/>
            <a:ext cx="7415050" cy="1143000"/>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738350" y="1907270"/>
            <a:ext cx="7415050" cy="393345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1D8BD707-D9CF-40AE-B4C6-C98DA3205C09}" type="datetimeFigureOut">
              <a:rPr lang="en-US" smtClean="0"/>
              <a:pPr/>
              <a:t>11/29/2023</a:t>
            </a:fld>
            <a:endParaRPr lang="en-US" dirty="0"/>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en-US" dirty="0">
              <a:solidFill>
                <a:srgbClr val="94C600"/>
              </a:solidFill>
            </a:endParaRPr>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1802425449"/>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customXml" Target="../ink/ink3.xml"/><Relationship Id="rId3" Type="http://schemas.openxmlformats.org/officeDocument/2006/relationships/image" Target="../media/image10.png"/><Relationship Id="rId7" Type="http://schemas.openxmlformats.org/officeDocument/2006/relationships/image" Target="../media/image39.emf"/><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customXml" Target="../ink/ink2.xml"/><Relationship Id="rId5" Type="http://schemas.openxmlformats.org/officeDocument/2006/relationships/image" Target="NULL"/><Relationship Id="rId4" Type="http://schemas.openxmlformats.org/officeDocument/2006/relationships/customXml" Target="../ink/ink1.xml"/><Relationship Id="rId9" Type="http://schemas.openxmlformats.org/officeDocument/2006/relationships/image" Target="../media/image8.emf"/></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1.emf"/><Relationship Id="rId4" Type="http://schemas.openxmlformats.org/officeDocument/2006/relationships/customXml" Target="../ink/ink4.xml"/></Relationships>
</file>

<file path=ppt/slides/_rels/slide19.xml.rels><?xml version="1.0" encoding="UTF-8" standalone="yes"?>
<Relationships xmlns="http://schemas.openxmlformats.org/package/2006/relationships"><Relationship Id="rId8" Type="http://schemas.openxmlformats.org/officeDocument/2006/relationships/image" Target="NULL"/><Relationship Id="rId3" Type="http://schemas.openxmlformats.org/officeDocument/2006/relationships/image" Target="../media/image13.png"/><Relationship Id="rId7" Type="http://schemas.openxmlformats.org/officeDocument/2006/relationships/image" Target="NULL"/><Relationship Id="rId12" Type="http://schemas.openxmlformats.org/officeDocument/2006/relationships/image" Target="../media/image14.emf"/><Relationship Id="rId2" Type="http://schemas.openxmlformats.org/officeDocument/2006/relationships/notesSlide" Target="../notesSlides/notesSlide4.xml"/><Relationship Id="rId1" Type="http://schemas.openxmlformats.org/officeDocument/2006/relationships/slideLayout" Target="../slideLayouts/slideLayout2.xml"/><Relationship Id="rId11" Type="http://schemas.openxmlformats.org/officeDocument/2006/relationships/customXml" Target="../ink/ink5.xml"/><Relationship Id="rId10" Type="http://schemas.openxmlformats.org/officeDocument/2006/relationships/image" Target="../media/image14.png"/><Relationship Id="rId9" Type="http://schemas.openxmlformats.org/officeDocument/2006/relationships/image" Target="../media/image120.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5.emf"/><Relationship Id="rId5" Type="http://schemas.openxmlformats.org/officeDocument/2006/relationships/customXml" Target="../ink/ink6.xml"/><Relationship Id="rId4" Type="http://schemas.openxmlformats.org/officeDocument/2006/relationships/image" Target="../media/image140.png"/></Relationships>
</file>

<file path=ppt/slides/_rels/slide21.xml.rels><?xml version="1.0" encoding="UTF-8" standalone="yes"?>
<Relationships xmlns="http://schemas.openxmlformats.org/package/2006/relationships"><Relationship Id="rId13" Type="http://schemas.openxmlformats.org/officeDocument/2006/relationships/customXml" Target="../ink/ink9.xml"/><Relationship Id="rId3" Type="http://schemas.openxmlformats.org/officeDocument/2006/relationships/image" Target="../media/image13.png"/><Relationship Id="rId12" Type="http://schemas.openxmlformats.org/officeDocument/2006/relationships/image" Target="../media/image16.emf"/><Relationship Id="rId2" Type="http://schemas.openxmlformats.org/officeDocument/2006/relationships/notesSlide" Target="../notesSlides/notesSlide6.xml"/><Relationship Id="rId1" Type="http://schemas.openxmlformats.org/officeDocument/2006/relationships/slideLayout" Target="../slideLayouts/slideLayout2.xml"/><Relationship Id="rId11" Type="http://schemas.openxmlformats.org/officeDocument/2006/relationships/customXml" Target="../ink/ink8.xml"/><Relationship Id="rId5" Type="http://schemas.openxmlformats.org/officeDocument/2006/relationships/customXml" Target="../ink/ink7.xml"/><Relationship Id="rId10" Type="http://schemas.openxmlformats.org/officeDocument/2006/relationships/image" Target="../media/image17.emf"/><Relationship Id="rId4" Type="http://schemas.openxmlformats.org/officeDocument/2006/relationships/image" Target="../media/image140.png"/><Relationship Id="rId14" Type="http://schemas.openxmlformats.org/officeDocument/2006/relationships/image" Target="../media/image18.emf"/></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9.emf"/><Relationship Id="rId5" Type="http://schemas.openxmlformats.org/officeDocument/2006/relationships/customXml" Target="../ink/ink10.xml"/><Relationship Id="rId4" Type="http://schemas.openxmlformats.org/officeDocument/2006/relationships/image" Target="../media/image140.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80.png"/></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30.png"/><Relationship Id="rId5" Type="http://schemas.openxmlformats.org/officeDocument/2006/relationships/image" Target="../media/image110.emf"/><Relationship Id="rId4" Type="http://schemas.openxmlformats.org/officeDocument/2006/relationships/customXml" Target="../ink/ink11.xml"/></Relationships>
</file>

<file path=ppt/slides/_rels/slide2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6716066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Ηλεκτρική Δύναμη</a:t>
            </a:r>
          </a:p>
        </p:txBody>
      </p:sp>
      <p:sp>
        <p:nvSpPr>
          <p:cNvPr id="3" name="Content Placeholder 2"/>
          <p:cNvSpPr>
            <a:spLocks noGrp="1"/>
          </p:cNvSpPr>
          <p:nvPr>
            <p:ph idx="1"/>
          </p:nvPr>
        </p:nvSpPr>
        <p:spPr>
          <a:xfrm>
            <a:off x="738350" y="1371600"/>
            <a:ext cx="7948450" cy="5257800"/>
          </a:xfrm>
        </p:spPr>
        <p:txBody>
          <a:bodyPr>
            <a:normAutofit/>
          </a:bodyPr>
          <a:lstStyle/>
          <a:p>
            <a:r>
              <a:rPr lang="el-GR" b="1" dirty="0">
                <a:latin typeface="Calibri" panose="020F0502020204030204" pitchFamily="34" charset="0"/>
                <a:cs typeface="Calibri" panose="020F0502020204030204" pitchFamily="34" charset="0"/>
              </a:rPr>
              <a:t>Αρχή Διατήρησης του ηλεκτρικού φορτίου</a:t>
            </a:r>
          </a:p>
          <a:p>
            <a:pPr lvl="1"/>
            <a:r>
              <a:rPr lang="el-GR" dirty="0">
                <a:latin typeface="Calibri" panose="020F0502020204030204" pitchFamily="34" charset="0"/>
                <a:cs typeface="Calibri" panose="020F0502020204030204" pitchFamily="34" charset="0"/>
              </a:rPr>
              <a:t>…σε απομονωμένο σύστημα</a:t>
            </a:r>
          </a:p>
          <a:p>
            <a:pPr lvl="1"/>
            <a:endParaRPr lang="el-GR" dirty="0">
              <a:latin typeface="Calibri" panose="020F0502020204030204" pitchFamily="34" charset="0"/>
              <a:cs typeface="Calibri" panose="020F0502020204030204" pitchFamily="34" charset="0"/>
            </a:endParaRPr>
          </a:p>
          <a:p>
            <a:pPr lvl="1"/>
            <a:r>
              <a:rPr lang="el-GR" dirty="0">
                <a:latin typeface="Calibri" panose="020F0502020204030204" pitchFamily="34" charset="0"/>
                <a:cs typeface="Calibri" panose="020F0502020204030204" pitchFamily="34" charset="0"/>
              </a:rPr>
              <a:t>Μεταφορά (όχι δημιουργία!) φορτίου από ένα σώμα σε ένα άλλο</a:t>
            </a:r>
          </a:p>
          <a:p>
            <a:pPr lvl="2"/>
            <a:r>
              <a:rPr lang="el-GR" dirty="0">
                <a:latin typeface="Calibri" panose="020F0502020204030204" pitchFamily="34" charset="0"/>
                <a:cs typeface="Calibri" panose="020F0502020204030204" pitchFamily="34" charset="0"/>
              </a:rPr>
              <a:t>Το ένα φορτίζεται </a:t>
            </a:r>
            <a:r>
              <a:rPr lang="el-GR" b="1" dirty="0">
                <a:latin typeface="Calibri" panose="020F0502020204030204" pitchFamily="34" charset="0"/>
                <a:cs typeface="Calibri" panose="020F0502020204030204" pitchFamily="34" charset="0"/>
              </a:rPr>
              <a:t>θετικά (πλεόνασμα θετικού φορτίου)</a:t>
            </a:r>
            <a:r>
              <a:rPr lang="el-GR" dirty="0">
                <a:latin typeface="Calibri" panose="020F0502020204030204" pitchFamily="34" charset="0"/>
                <a:cs typeface="Calibri" panose="020F0502020204030204" pitchFamily="34" charset="0"/>
              </a:rPr>
              <a:t>, το άλλο </a:t>
            </a:r>
            <a:r>
              <a:rPr lang="el-GR" b="1" dirty="0">
                <a:latin typeface="Calibri" panose="020F0502020204030204" pitchFamily="34" charset="0"/>
                <a:cs typeface="Calibri" panose="020F0502020204030204" pitchFamily="34" charset="0"/>
              </a:rPr>
              <a:t>αρνητικά (πλεόνασμα αρνητικού φορτίου)</a:t>
            </a:r>
          </a:p>
          <a:p>
            <a:pPr lvl="2"/>
            <a:endParaRPr lang="el-GR" b="1" dirty="0">
              <a:latin typeface="Calibri" panose="020F0502020204030204" pitchFamily="34" charset="0"/>
              <a:cs typeface="Calibri" panose="020F0502020204030204" pitchFamily="34" charset="0"/>
            </a:endParaRPr>
          </a:p>
          <a:p>
            <a:pPr lvl="1"/>
            <a:r>
              <a:rPr lang="el-GR" dirty="0">
                <a:latin typeface="Calibri" panose="020F0502020204030204" pitchFamily="34" charset="0"/>
                <a:cs typeface="Calibri" panose="020F0502020204030204" pitchFamily="34" charset="0"/>
              </a:rPr>
              <a:t>Ποιος είναι όμως ο «φορέας» του φορτίου;</a:t>
            </a:r>
          </a:p>
          <a:p>
            <a:pPr lvl="2"/>
            <a:r>
              <a:rPr lang="el-GR" dirty="0">
                <a:latin typeface="Calibri" panose="020F0502020204030204" pitchFamily="34" charset="0"/>
                <a:cs typeface="Calibri" panose="020F0502020204030204" pitchFamily="34" charset="0"/>
              </a:rPr>
              <a:t>Ξέρουμε πλέον ότι – στα μέταλλα – τα </a:t>
            </a:r>
            <a:r>
              <a:rPr lang="el-GR" b="1" dirty="0">
                <a:latin typeface="Calibri" panose="020F0502020204030204" pitchFamily="34" charset="0"/>
                <a:cs typeface="Calibri" panose="020F0502020204030204" pitchFamily="34" charset="0"/>
              </a:rPr>
              <a:t>ηλεκτρόνια </a:t>
            </a:r>
            <a:r>
              <a:rPr lang="el-GR" dirty="0">
                <a:latin typeface="Calibri" panose="020F0502020204030204" pitchFamily="34" charset="0"/>
                <a:cs typeface="Calibri" panose="020F0502020204030204" pitchFamily="34" charset="0"/>
              </a:rPr>
              <a:t>μεταφέρουν φορτίο, τα οποία μεταφέρονται από ένα μέταλλο σε ένα άλλο, δημιουργώντας θετική ή αρνητική φόρτιση</a:t>
            </a:r>
          </a:p>
        </p:txBody>
      </p:sp>
    </p:spTree>
    <p:extLst>
      <p:ext uri="{BB962C8B-B14F-4D97-AF65-F5344CB8AC3E}">
        <p14:creationId xmlns:p14="http://schemas.microsoft.com/office/powerpoint/2010/main" val="2390762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fade">
                                      <p:cBhvr>
                                        <p:cTn id="15" dur="500"/>
                                        <p:tgtEl>
                                          <p:spTgt spid="3">
                                            <p:txEl>
                                              <p:pRg st="4" end="4"/>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6" end="6"/>
                                            </p:txEl>
                                          </p:spTgt>
                                        </p:tgtEl>
                                        <p:attrNameLst>
                                          <p:attrName>style.visibility</p:attrName>
                                        </p:attrNameLst>
                                      </p:cBhvr>
                                      <p:to>
                                        <p:strVal val="visible"/>
                                      </p:to>
                                    </p:set>
                                    <p:animEffect transition="in" filter="fade">
                                      <p:cBhvr>
                                        <p:cTn id="20" dur="500"/>
                                        <p:tgtEl>
                                          <p:spTgt spid="3">
                                            <p:txEl>
                                              <p:pRg st="6" end="6"/>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animEffect transition="in" filter="fade">
                                      <p:cBhvr>
                                        <p:cTn id="23"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Ηλεκτρική Δύναμη</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738350" y="1371600"/>
                <a:ext cx="7948450" cy="5105400"/>
              </a:xfrm>
            </p:spPr>
            <p:txBody>
              <a:bodyPr>
                <a:normAutofit/>
              </a:bodyPr>
              <a:lstStyle/>
              <a:p>
                <a:r>
                  <a:rPr lang="el-GR" b="1" dirty="0">
                    <a:latin typeface="Calibri" panose="020F0502020204030204" pitchFamily="34" charset="0"/>
                    <a:cs typeface="Calibri" panose="020F0502020204030204" pitchFamily="34" charset="0"/>
                  </a:rPr>
                  <a:t>Αρχή Διατήρησης του ηλεκτρικού φορτίου</a:t>
                </a:r>
              </a:p>
              <a:p>
                <a:endParaRPr lang="el-GR" dirty="0">
                  <a:latin typeface="Calibri" panose="020F0502020204030204" pitchFamily="34" charset="0"/>
                  <a:cs typeface="Calibri" panose="020F0502020204030204" pitchFamily="34" charset="0"/>
                </a:endParaRPr>
              </a:p>
              <a:p>
                <a:pPr lvl="1"/>
                <a:r>
                  <a:rPr lang="el-GR" dirty="0">
                    <a:latin typeface="Calibri" panose="020F0502020204030204" pitchFamily="34" charset="0"/>
                    <a:cs typeface="Calibri" panose="020F0502020204030204" pitchFamily="34" charset="0"/>
                  </a:rPr>
                  <a:t>Το 1909, ο </a:t>
                </a:r>
                <a:r>
                  <a:rPr lang="en-US" dirty="0">
                    <a:latin typeface="Calibri" panose="020F0502020204030204" pitchFamily="34" charset="0"/>
                    <a:cs typeface="Calibri" panose="020F0502020204030204" pitchFamily="34" charset="0"/>
                  </a:rPr>
                  <a:t>R. Milikan </a:t>
                </a:r>
                <a:r>
                  <a:rPr lang="el-GR" dirty="0">
                    <a:latin typeface="Calibri" panose="020F0502020204030204" pitchFamily="34" charset="0"/>
                    <a:cs typeface="Calibri" panose="020F0502020204030204" pitchFamily="34" charset="0"/>
                  </a:rPr>
                  <a:t>ανακάλυψε ότι το ηλεκτρικό φορτίο </a:t>
                </a:r>
                <a14:m>
                  <m:oMath xmlns:m="http://schemas.openxmlformats.org/officeDocument/2006/math">
                    <m:r>
                      <a:rPr lang="en-US" b="0" i="1" smtClean="0">
                        <a:latin typeface="Cambria Math" panose="02040503050406030204" pitchFamily="18" charset="0"/>
                      </a:rPr>
                      <m:t>𝑞</m:t>
                    </m:r>
                  </m:oMath>
                </a14:m>
                <a:r>
                  <a:rPr lang="en-US" dirty="0">
                    <a:latin typeface="Calibri" panose="020F0502020204030204" pitchFamily="34" charset="0"/>
                    <a:cs typeface="Calibri" panose="020F0502020204030204" pitchFamily="34" charset="0"/>
                  </a:rPr>
                  <a:t> </a:t>
                </a:r>
                <a:r>
                  <a:rPr lang="el-GR" dirty="0">
                    <a:latin typeface="Calibri" panose="020F0502020204030204" pitchFamily="34" charset="0"/>
                    <a:cs typeface="Calibri" panose="020F0502020204030204" pitchFamily="34" charset="0"/>
                  </a:rPr>
                  <a:t>απαντάται στη φύση σε </a:t>
                </a:r>
                <a:r>
                  <a:rPr lang="el-GR" b="1" dirty="0">
                    <a:latin typeface="Calibri" panose="020F0502020204030204" pitchFamily="34" charset="0"/>
                    <a:cs typeface="Calibri" panose="020F0502020204030204" pitchFamily="34" charset="0"/>
                  </a:rPr>
                  <a:t>ακέραια</a:t>
                </a:r>
                <a:r>
                  <a:rPr lang="el-GR" dirty="0">
                    <a:latin typeface="Calibri" panose="020F0502020204030204" pitchFamily="34" charset="0"/>
                    <a:cs typeface="Calibri" panose="020F0502020204030204" pitchFamily="34" charset="0"/>
                  </a:rPr>
                  <a:t> πολλαπλάσια ενός στοιχειώδους ηλεκτρικού φορτίου </a:t>
                </a:r>
                <a14:m>
                  <m:oMath xmlns:m="http://schemas.openxmlformats.org/officeDocument/2006/math">
                    <m:r>
                      <a:rPr lang="en-US" b="0" i="1" smtClean="0">
                        <a:latin typeface="Cambria Math" panose="02040503050406030204" pitchFamily="18" charset="0"/>
                      </a:rPr>
                      <m:t>𝑒</m:t>
                    </m:r>
                  </m:oMath>
                </a14:m>
                <a:r>
                  <a:rPr lang="en-US" dirty="0">
                    <a:latin typeface="Calibri" panose="020F0502020204030204" pitchFamily="34" charset="0"/>
                    <a:cs typeface="Calibri" panose="020F0502020204030204" pitchFamily="34" charset="0"/>
                  </a:rPr>
                  <a:t>: </a:t>
                </a:r>
                <a:endParaRPr lang="en-US" i="1" dirty="0">
                  <a:latin typeface="Calibri" panose="020F0502020204030204" pitchFamily="34" charset="0"/>
                  <a:cs typeface="Calibri" panose="020F0502020204030204" pitchFamily="34" charset="0"/>
                </a:endParaRPr>
              </a:p>
              <a:p>
                <a:pPr marL="68580" indent="0">
                  <a:buNone/>
                </a:pPr>
                <a:endParaRPr lang="el-GR" i="1" dirty="0">
                  <a:latin typeface="Cambria Math" panose="02040503050406030204" pitchFamily="18" charset="0"/>
                </a:endParaRPr>
              </a:p>
              <a:p>
                <a:pPr marL="68580" indent="0">
                  <a:buNone/>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𝑞</m:t>
                      </m:r>
                      <m:r>
                        <a:rPr lang="en-US" b="0" i="1" smtClean="0">
                          <a:latin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𝑁𝑒</m:t>
                      </m:r>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𝑁</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ℤ</m:t>
                      </m:r>
                    </m:oMath>
                  </m:oMathPara>
                </a14:m>
                <a:endParaRPr lang="en-US" dirty="0">
                  <a:latin typeface="Calibri" panose="020F0502020204030204" pitchFamily="34" charset="0"/>
                  <a:cs typeface="Calibri" panose="020F0502020204030204" pitchFamily="34" charset="0"/>
                </a:endParaRPr>
              </a:p>
              <a:p>
                <a:pPr lvl="1"/>
                <a:endParaRPr lang="el-GR" dirty="0">
                  <a:latin typeface="Calibri" panose="020F0502020204030204" pitchFamily="34" charset="0"/>
                  <a:cs typeface="Calibri" panose="020F0502020204030204" pitchFamily="34" charset="0"/>
                </a:endParaRPr>
              </a:p>
              <a:p>
                <a:pPr lvl="1"/>
                <a:r>
                  <a:rPr lang="el-GR" dirty="0">
                    <a:latin typeface="Calibri" panose="020F0502020204030204" pitchFamily="34" charset="0"/>
                    <a:cs typeface="Calibri" panose="020F0502020204030204" pitchFamily="34" charset="0"/>
                  </a:rPr>
                  <a:t>Λέμε ότι το ηλεκτρικό φορτίο είναι </a:t>
                </a:r>
                <a:r>
                  <a:rPr lang="el-GR" b="1" dirty="0">
                    <a:latin typeface="Calibri" panose="020F0502020204030204" pitchFamily="34" charset="0"/>
                    <a:cs typeface="Calibri" panose="020F0502020204030204" pitchFamily="34" charset="0"/>
                  </a:rPr>
                  <a:t>κβαντισμένο</a:t>
                </a:r>
              </a:p>
              <a:p>
                <a:pPr lvl="1"/>
                <a:endParaRPr lang="el-GR" b="1" dirty="0">
                  <a:latin typeface="Calibri" panose="020F0502020204030204" pitchFamily="34" charset="0"/>
                  <a:cs typeface="Calibri" panose="020F0502020204030204" pitchFamily="34" charset="0"/>
                </a:endParaRPr>
              </a:p>
              <a:p>
                <a:pPr lvl="1"/>
                <a:r>
                  <a:rPr lang="el-GR" b="1" dirty="0">
                    <a:latin typeface="Calibri" panose="020F0502020204030204" pitchFamily="34" charset="0"/>
                    <a:cs typeface="Calibri" panose="020F0502020204030204" pitchFamily="34" charset="0"/>
                  </a:rPr>
                  <a:t>Ηλεκτρόνιο</a:t>
                </a:r>
                <a:r>
                  <a:rPr lang="el-GR" dirty="0">
                    <a:latin typeface="Calibri" panose="020F0502020204030204" pitchFamily="34" charset="0"/>
                    <a:cs typeface="Calibri" panose="020F0502020204030204" pitchFamily="34" charset="0"/>
                  </a:rPr>
                  <a:t>: φορτίο </a:t>
                </a:r>
                <a:r>
                  <a:rPr lang="el-GR" sz="2800" b="1" dirty="0">
                    <a:latin typeface="Calibri" panose="020F0502020204030204" pitchFamily="34" charset="0"/>
                    <a:cs typeface="Calibri" panose="020F0502020204030204" pitchFamily="34" charset="0"/>
                  </a:rPr>
                  <a:t>-</a:t>
                </a:r>
                <a14:m>
                  <m:oMath xmlns:m="http://schemas.openxmlformats.org/officeDocument/2006/math">
                    <m:r>
                      <a:rPr lang="en-US" sz="2800" b="1" i="1" dirty="0" smtClean="0">
                        <a:latin typeface="Cambria Math" panose="02040503050406030204" pitchFamily="18" charset="0"/>
                      </a:rPr>
                      <m:t>𝒆</m:t>
                    </m:r>
                    <m:r>
                      <a:rPr lang="en-US" sz="2800" b="1" i="1" dirty="0" smtClean="0">
                        <a:latin typeface="Cambria Math" panose="02040503050406030204" pitchFamily="18" charset="0"/>
                      </a:rPr>
                      <m:t> </m:t>
                    </m:r>
                  </m:oMath>
                </a14:m>
                <a:r>
                  <a:rPr lang="en-US" sz="2800" b="1" dirty="0">
                    <a:latin typeface="Calibri" panose="020F0502020204030204" pitchFamily="34" charset="0"/>
                    <a:cs typeface="Calibri" panose="020F0502020204030204" pitchFamily="34" charset="0"/>
                  </a:rPr>
                  <a:t> </a:t>
                </a:r>
                <a:r>
                  <a:rPr lang="en-US" b="1" dirty="0">
                    <a:latin typeface="Calibri" panose="020F0502020204030204" pitchFamily="34" charset="0"/>
                    <a:cs typeface="Calibri" panose="020F0502020204030204" pitchFamily="34" charset="0"/>
                  </a:rPr>
                  <a:t>, </a:t>
                </a:r>
                <a:r>
                  <a:rPr lang="el-GR" b="1" dirty="0">
                    <a:latin typeface="Calibri" panose="020F0502020204030204" pitchFamily="34" charset="0"/>
                    <a:cs typeface="Calibri" panose="020F0502020204030204" pitchFamily="34" charset="0"/>
                  </a:rPr>
                  <a:t>Πρωτόνιο</a:t>
                </a:r>
                <a:r>
                  <a:rPr lang="el-GR" dirty="0">
                    <a:latin typeface="Calibri" panose="020F0502020204030204" pitchFamily="34" charset="0"/>
                    <a:cs typeface="Calibri" panose="020F0502020204030204" pitchFamily="34" charset="0"/>
                  </a:rPr>
                  <a:t>: φορτίο </a:t>
                </a:r>
                <a:r>
                  <a:rPr lang="el-GR" sz="2800" b="1" dirty="0">
                    <a:latin typeface="Calibri" panose="020F0502020204030204" pitchFamily="34" charset="0"/>
                    <a:cs typeface="Calibri" panose="020F0502020204030204" pitchFamily="34" charset="0"/>
                  </a:rPr>
                  <a:t>+</a:t>
                </a:r>
                <a14:m>
                  <m:oMath xmlns:m="http://schemas.openxmlformats.org/officeDocument/2006/math">
                    <m:r>
                      <a:rPr lang="en-US" sz="2800" b="1" i="1" dirty="0" smtClean="0">
                        <a:latin typeface="Cambria Math" panose="02040503050406030204" pitchFamily="18" charset="0"/>
                      </a:rPr>
                      <m:t>𝒆</m:t>
                    </m:r>
                  </m:oMath>
                </a14:m>
                <a:endParaRPr lang="el-GR" b="1" dirty="0">
                  <a:latin typeface="Calibri" panose="020F0502020204030204" pitchFamily="34" charset="0"/>
                  <a:cs typeface="Calibri" panose="020F0502020204030204" pitchFamily="34"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738350" y="1371600"/>
                <a:ext cx="7948450" cy="5105400"/>
              </a:xfrm>
              <a:blipFill>
                <a:blip r:embed="rId2"/>
                <a:stretch>
                  <a:fillRect t="-955"/>
                </a:stretch>
              </a:blipFill>
            </p:spPr>
            <p:txBody>
              <a:bodyPr/>
              <a:lstStyle/>
              <a:p>
                <a:r>
                  <a:rPr lang="en-US">
                    <a:noFill/>
                  </a:rPr>
                  <a:t> </a:t>
                </a:r>
              </a:p>
            </p:txBody>
          </p:sp>
        </mc:Fallback>
      </mc:AlternateContent>
    </p:spTree>
    <p:extLst>
      <p:ext uri="{BB962C8B-B14F-4D97-AF65-F5344CB8AC3E}">
        <p14:creationId xmlns:p14="http://schemas.microsoft.com/office/powerpoint/2010/main" val="3327715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fade">
                                      <p:cBhvr>
                                        <p:cTn id="10" dur="500"/>
                                        <p:tgtEl>
                                          <p:spTgt spid="3">
                                            <p:txEl>
                                              <p:pRg st="4" end="4"/>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animEffect transition="in" filter="fade">
                                      <p:cBhvr>
                                        <p:cTn id="15" dur="500"/>
                                        <p:tgtEl>
                                          <p:spTgt spid="3">
                                            <p:txEl>
                                              <p:pRg st="6" end="6"/>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8" end="8"/>
                                            </p:txEl>
                                          </p:spTgt>
                                        </p:tgtEl>
                                        <p:attrNameLst>
                                          <p:attrName>style.visibility</p:attrName>
                                        </p:attrNameLst>
                                      </p:cBhvr>
                                      <p:to>
                                        <p:strVal val="visible"/>
                                      </p:to>
                                    </p:set>
                                    <p:animEffect transition="in" filter="fade">
                                      <p:cBhvr>
                                        <p:cTn id="18"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Ηλεκτρική Δύναμη</a:t>
            </a:r>
          </a:p>
        </p:txBody>
      </p:sp>
      <p:sp>
        <p:nvSpPr>
          <p:cNvPr id="3" name="Content Placeholder 2"/>
          <p:cNvSpPr>
            <a:spLocks noGrp="1"/>
          </p:cNvSpPr>
          <p:nvPr>
            <p:ph idx="1"/>
          </p:nvPr>
        </p:nvSpPr>
        <p:spPr>
          <a:xfrm>
            <a:off x="738350" y="1371600"/>
            <a:ext cx="7872249" cy="5257800"/>
          </a:xfrm>
        </p:spPr>
        <p:txBody>
          <a:bodyPr>
            <a:normAutofit fontScale="92500"/>
          </a:bodyPr>
          <a:lstStyle/>
          <a:p>
            <a:r>
              <a:rPr lang="el-GR" b="1" dirty="0">
                <a:latin typeface="Calibri" panose="020F0502020204030204" pitchFamily="34" charset="0"/>
                <a:cs typeface="Calibri" panose="020F0502020204030204" pitchFamily="34" charset="0"/>
              </a:rPr>
              <a:t>Κατηγοριοποίηση υλικών</a:t>
            </a:r>
          </a:p>
          <a:p>
            <a:endParaRPr lang="el-GR" sz="900" b="1" dirty="0">
              <a:latin typeface="Calibri" panose="020F0502020204030204" pitchFamily="34" charset="0"/>
              <a:cs typeface="Calibri" panose="020F0502020204030204" pitchFamily="34" charset="0"/>
            </a:endParaRPr>
          </a:p>
          <a:p>
            <a:r>
              <a:rPr lang="el-GR" b="1" i="1" dirty="0">
                <a:latin typeface="Calibri" panose="020F0502020204030204" pitchFamily="34" charset="0"/>
                <a:cs typeface="Calibri" panose="020F0502020204030204" pitchFamily="34" charset="0"/>
              </a:rPr>
              <a:t>Αγωγοί: </a:t>
            </a:r>
            <a:r>
              <a:rPr lang="el-GR" dirty="0">
                <a:latin typeface="Calibri" panose="020F0502020204030204" pitchFamily="34" charset="0"/>
                <a:cs typeface="Calibri" panose="020F0502020204030204" pitchFamily="34" charset="0"/>
              </a:rPr>
              <a:t>υλικά </a:t>
            </a:r>
            <a:r>
              <a:rPr lang="en-US" dirty="0">
                <a:latin typeface="Calibri" panose="020F0502020204030204" pitchFamily="34" charset="0"/>
                <a:cs typeface="Calibri" panose="020F0502020204030204" pitchFamily="34" charset="0"/>
              </a:rPr>
              <a:t>(</a:t>
            </a:r>
            <a:r>
              <a:rPr lang="el-GR" dirty="0">
                <a:latin typeface="Calibri" panose="020F0502020204030204" pitchFamily="34" charset="0"/>
                <a:cs typeface="Calibri" panose="020F0502020204030204" pitchFamily="34" charset="0"/>
              </a:rPr>
              <a:t>χαλκός, αλουμίνιο, άργυρος, </a:t>
            </a:r>
            <a:r>
              <a:rPr lang="el-GR" dirty="0" err="1">
                <a:latin typeface="Calibri" panose="020F0502020204030204" pitchFamily="34" charset="0"/>
                <a:cs typeface="Calibri" panose="020F0502020204030204" pitchFamily="34" charset="0"/>
              </a:rPr>
              <a:t>κλπ</a:t>
            </a:r>
            <a:r>
              <a:rPr lang="el-GR" dirty="0">
                <a:latin typeface="Calibri" panose="020F0502020204030204" pitchFamily="34" charset="0"/>
                <a:cs typeface="Calibri" panose="020F0502020204030204" pitchFamily="34" charset="0"/>
              </a:rPr>
              <a:t>) όπου κάποια ηλεκτρόνια είναι ελεύθερα και δεν είναι δεσμευμένα σε άτομα, και μπορούν να κινηθούν σχετικά ελεύθερα στο υλικό</a:t>
            </a:r>
          </a:p>
          <a:p>
            <a:pPr lvl="1"/>
            <a:r>
              <a:rPr lang="el-GR" dirty="0">
                <a:latin typeface="Calibri" panose="020F0502020204030204" pitchFamily="34" charset="0"/>
                <a:cs typeface="Calibri" panose="020F0502020204030204" pitchFamily="34" charset="0"/>
              </a:rPr>
              <a:t>Όταν φορτιστούν, το φορτίο κατανέμεται άμεσα σε όλη την επιφάνεια του υλικού</a:t>
            </a:r>
          </a:p>
          <a:p>
            <a:r>
              <a:rPr lang="el-GR" b="1" i="1" dirty="0">
                <a:latin typeface="Calibri" panose="020F0502020204030204" pitchFamily="34" charset="0"/>
                <a:cs typeface="Calibri" panose="020F0502020204030204" pitchFamily="34" charset="0"/>
              </a:rPr>
              <a:t>Μονωτές: </a:t>
            </a:r>
            <a:r>
              <a:rPr lang="el-GR" dirty="0">
                <a:latin typeface="Calibri" panose="020F0502020204030204" pitchFamily="34" charset="0"/>
                <a:cs typeface="Calibri" panose="020F0502020204030204" pitchFamily="34" charset="0"/>
              </a:rPr>
              <a:t>υλικά (γυαλί, ξύλο, </a:t>
            </a:r>
            <a:r>
              <a:rPr lang="el-GR" dirty="0" err="1">
                <a:latin typeface="Calibri" panose="020F0502020204030204" pitchFamily="34" charset="0"/>
                <a:cs typeface="Calibri" panose="020F0502020204030204" pitchFamily="34" charset="0"/>
              </a:rPr>
              <a:t>κλπ</a:t>
            </a:r>
            <a:r>
              <a:rPr lang="el-GR" dirty="0">
                <a:latin typeface="Calibri" panose="020F0502020204030204" pitchFamily="34" charset="0"/>
                <a:cs typeface="Calibri" panose="020F0502020204030204" pitchFamily="34" charset="0"/>
              </a:rPr>
              <a:t>) που όλα τα ηλεκτρόνια τους είναι δεσμευμένα σε άτομα και δεν μπορούν να κινηθούν ελεύθερα</a:t>
            </a:r>
          </a:p>
          <a:p>
            <a:pPr lvl="1"/>
            <a:r>
              <a:rPr lang="el-GR" dirty="0">
                <a:latin typeface="Calibri" panose="020F0502020204030204" pitchFamily="34" charset="0"/>
                <a:cs typeface="Calibri" panose="020F0502020204030204" pitchFamily="34" charset="0"/>
              </a:rPr>
              <a:t>Όταν φορτιστούν, το φορτίο κατανέμεται σε μια συγκεκριμένη περιοχή</a:t>
            </a:r>
          </a:p>
          <a:p>
            <a:r>
              <a:rPr lang="el-GR" b="1" i="1" dirty="0">
                <a:latin typeface="Calibri" panose="020F0502020204030204" pitchFamily="34" charset="0"/>
                <a:cs typeface="Calibri" panose="020F0502020204030204" pitchFamily="34" charset="0"/>
              </a:rPr>
              <a:t>Ημιαγωγοί: </a:t>
            </a:r>
            <a:r>
              <a:rPr lang="el-GR" dirty="0">
                <a:latin typeface="Calibri" panose="020F0502020204030204" pitchFamily="34" charset="0"/>
                <a:cs typeface="Calibri" panose="020F0502020204030204" pitchFamily="34" charset="0"/>
              </a:rPr>
              <a:t>με προσθήκη συγκεκριμένης ποσότητας ατόμων στο υλικό (πυρίτιο, γερμάνιο), εναλλάσσονται από αγωγοί σε μονωτές</a:t>
            </a:r>
            <a:endParaRPr lang="el-GR" b="1" i="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679310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Ηλεκτρική Δύναμη</a:t>
            </a:r>
          </a:p>
        </p:txBody>
      </p:sp>
      <p:sp>
        <p:nvSpPr>
          <p:cNvPr id="3" name="Content Placeholder 2"/>
          <p:cNvSpPr>
            <a:spLocks noGrp="1"/>
          </p:cNvSpPr>
          <p:nvPr>
            <p:ph idx="1"/>
          </p:nvPr>
        </p:nvSpPr>
        <p:spPr>
          <a:xfrm>
            <a:off x="738350" y="1371600"/>
            <a:ext cx="7872249" cy="5257800"/>
          </a:xfrm>
        </p:spPr>
        <p:txBody>
          <a:bodyPr>
            <a:normAutofit/>
          </a:bodyPr>
          <a:lstStyle/>
          <a:p>
            <a:r>
              <a:rPr lang="el-GR" b="1" dirty="0">
                <a:latin typeface="Calibri" panose="020F0502020204030204" pitchFamily="34" charset="0"/>
                <a:cs typeface="Calibri" panose="020F0502020204030204" pitchFamily="34" charset="0"/>
              </a:rPr>
              <a:t>Κατηγοριοποίηση υλικών</a:t>
            </a:r>
          </a:p>
          <a:p>
            <a:endParaRPr lang="el-GR" sz="900" b="1" dirty="0">
              <a:latin typeface="Calibri" panose="020F0502020204030204" pitchFamily="34" charset="0"/>
              <a:cs typeface="Calibri" panose="020F0502020204030204" pitchFamily="34" charset="0"/>
            </a:endParaRPr>
          </a:p>
        </p:txBody>
      </p:sp>
      <p:pic>
        <p:nvPicPr>
          <p:cNvPr id="1026" name="Picture 2">
            <a:extLst>
              <a:ext uri="{FF2B5EF4-FFF2-40B4-BE49-F238E27FC236}">
                <a16:creationId xmlns:a16="http://schemas.microsoft.com/office/drawing/2014/main" id="{E886654B-6FA1-4926-AF42-16F014E922D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44444" b="35604"/>
          <a:stretch/>
        </p:blipFill>
        <p:spPr bwMode="auto">
          <a:xfrm>
            <a:off x="673960" y="2438400"/>
            <a:ext cx="7796079" cy="35350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836469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Ηλεκτρική Δύναμη</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738350" y="1371600"/>
                <a:ext cx="7948449" cy="5105400"/>
              </a:xfrm>
            </p:spPr>
            <p:txBody>
              <a:bodyPr>
                <a:normAutofit lnSpcReduction="10000"/>
              </a:bodyPr>
              <a:lstStyle/>
              <a:p>
                <a:r>
                  <a:rPr lang="el-GR" b="1" dirty="0">
                    <a:latin typeface="Calibri" panose="020F0502020204030204" pitchFamily="34" charset="0"/>
                    <a:cs typeface="Calibri" panose="020F0502020204030204" pitchFamily="34" charset="0"/>
                  </a:rPr>
                  <a:t>Ο νόμος του </a:t>
                </a:r>
                <a:r>
                  <a:rPr lang="en-US" b="1" dirty="0">
                    <a:latin typeface="Calibri" panose="020F0502020204030204" pitchFamily="34" charset="0"/>
                    <a:cs typeface="Calibri" panose="020F0502020204030204" pitchFamily="34" charset="0"/>
                  </a:rPr>
                  <a:t>Coulomb</a:t>
                </a:r>
              </a:p>
              <a:p>
                <a:pPr lvl="1"/>
                <a:r>
                  <a:rPr lang="en-US" dirty="0">
                    <a:latin typeface="Calibri" panose="020F0502020204030204" pitchFamily="34" charset="0"/>
                    <a:cs typeface="Calibri" panose="020F0502020204030204" pitchFamily="34" charset="0"/>
                  </a:rPr>
                  <a:t>O Charles Coulomb </a:t>
                </a:r>
                <a:r>
                  <a:rPr lang="el-GR" dirty="0">
                    <a:latin typeface="Calibri" panose="020F0502020204030204" pitchFamily="34" charset="0"/>
                    <a:cs typeface="Calibri" panose="020F0502020204030204" pitchFamily="34" charset="0"/>
                  </a:rPr>
                  <a:t>ανακάλυψε πειραματικά το </a:t>
                </a:r>
                <a:r>
                  <a:rPr lang="el-GR" b="1" dirty="0">
                    <a:latin typeface="Calibri" panose="020F0502020204030204" pitchFamily="34" charset="0"/>
                    <a:cs typeface="Calibri" panose="020F0502020204030204" pitchFamily="34" charset="0"/>
                  </a:rPr>
                  <a:t>μέτρο</a:t>
                </a:r>
                <a:r>
                  <a:rPr lang="el-GR" dirty="0">
                    <a:latin typeface="Calibri" panose="020F0502020204030204" pitchFamily="34" charset="0"/>
                    <a:cs typeface="Calibri" panose="020F0502020204030204" pitchFamily="34" charset="0"/>
                  </a:rPr>
                  <a:t> των ηλεκτρικών δυνάμεων ανάμεσα σε </a:t>
                </a:r>
                <a:r>
                  <a:rPr lang="el-GR" b="1" dirty="0">
                    <a:latin typeface="Calibri" panose="020F0502020204030204" pitchFamily="34" charset="0"/>
                    <a:cs typeface="Calibri" panose="020F0502020204030204" pitchFamily="34" charset="0"/>
                  </a:rPr>
                  <a:t>ακίνητα φορτισμένα σωματίδια</a:t>
                </a:r>
              </a:p>
              <a:p>
                <a:pPr lvl="1"/>
                <a:endParaRPr lang="el-GR" sz="1050" dirty="0">
                  <a:latin typeface="Calibri" panose="020F0502020204030204" pitchFamily="34" charset="0"/>
                  <a:cs typeface="Calibri" panose="020F0502020204030204" pitchFamily="34" charset="0"/>
                </a:endParaRPr>
              </a:p>
              <a:p>
                <a:pPr lvl="1"/>
                <a:r>
                  <a:rPr lang="el-GR" dirty="0">
                    <a:latin typeface="Calibri" panose="020F0502020204030204" pitchFamily="34" charset="0"/>
                    <a:cs typeface="Calibri" panose="020F0502020204030204" pitchFamily="34" charset="0"/>
                  </a:rPr>
                  <a:t>Από τα πειράματά του προέκυψε ότι: </a:t>
                </a:r>
                <a:r>
                  <a:rPr lang="el-GR" b="1" dirty="0">
                    <a:latin typeface="Calibri" panose="020F0502020204030204" pitchFamily="34" charset="0"/>
                    <a:cs typeface="Calibri" panose="020F0502020204030204" pitchFamily="34" charset="0"/>
                  </a:rPr>
                  <a:t>η ηλεκτρική δύναμη ανάμεσα σε δυο ακίνητα φορτισμένα σωματίδια </a:t>
                </a:r>
                <a14:m>
                  <m:oMath xmlns:m="http://schemas.openxmlformats.org/officeDocument/2006/math">
                    <m:sSub>
                      <m:sSubPr>
                        <m:ctrlPr>
                          <a:rPr lang="el-GR" b="1" i="1" smtClean="0">
                            <a:latin typeface="Cambria Math" panose="02040503050406030204" pitchFamily="18" charset="0"/>
                          </a:rPr>
                        </m:ctrlPr>
                      </m:sSubPr>
                      <m:e>
                        <m:r>
                          <a:rPr lang="en-US" b="1" i="1" smtClean="0">
                            <a:latin typeface="Cambria Math" panose="02040503050406030204" pitchFamily="18" charset="0"/>
                          </a:rPr>
                          <m:t>𝒒</m:t>
                        </m:r>
                      </m:e>
                      <m:sub>
                        <m:r>
                          <a:rPr lang="en-US" b="1" i="1" smtClean="0">
                            <a:latin typeface="Cambria Math" panose="02040503050406030204" pitchFamily="18" charset="0"/>
                          </a:rPr>
                          <m:t>𝟏</m:t>
                        </m:r>
                      </m:sub>
                    </m:sSub>
                    <m:r>
                      <a:rPr lang="en-US" b="1" i="1" smtClean="0">
                        <a:latin typeface="Cambria Math" panose="02040503050406030204" pitchFamily="18" charset="0"/>
                      </a:rPr>
                      <m:t>, </m:t>
                    </m:r>
                    <m:sSub>
                      <m:sSubPr>
                        <m:ctrlPr>
                          <a:rPr lang="el-GR" b="1" i="1" smtClean="0">
                            <a:latin typeface="Cambria Math" panose="02040503050406030204" pitchFamily="18" charset="0"/>
                          </a:rPr>
                        </m:ctrlPr>
                      </m:sSubPr>
                      <m:e>
                        <m:r>
                          <a:rPr lang="en-US" b="1" i="1" smtClean="0">
                            <a:latin typeface="Cambria Math" panose="02040503050406030204" pitchFamily="18" charset="0"/>
                          </a:rPr>
                          <m:t>𝒒</m:t>
                        </m:r>
                      </m:e>
                      <m:sub>
                        <m:r>
                          <a:rPr lang="en-US" b="1" i="1" smtClean="0">
                            <a:latin typeface="Cambria Math" panose="02040503050406030204" pitchFamily="18" charset="0"/>
                          </a:rPr>
                          <m:t>𝟐</m:t>
                        </m:r>
                      </m:sub>
                    </m:sSub>
                  </m:oMath>
                </a14:m>
                <a:r>
                  <a:rPr lang="el-GR" b="1" dirty="0">
                    <a:latin typeface="Calibri" panose="020F0502020204030204" pitchFamily="34" charset="0"/>
                    <a:cs typeface="Calibri" panose="020F0502020204030204" pitchFamily="34" charset="0"/>
                  </a:rPr>
                  <a:t> (μηδενικού μεγέθους</a:t>
                </a:r>
                <a:r>
                  <a:rPr lang="en-US" b="1" dirty="0">
                    <a:latin typeface="Calibri" panose="020F0502020204030204" pitchFamily="34" charset="0"/>
                    <a:cs typeface="Calibri" panose="020F0502020204030204" pitchFamily="34" charset="0"/>
                  </a:rPr>
                  <a:t> – </a:t>
                </a:r>
                <a:r>
                  <a:rPr lang="el-GR" b="1" dirty="0">
                    <a:latin typeface="Calibri" panose="020F0502020204030204" pitchFamily="34" charset="0"/>
                    <a:cs typeface="Calibri" panose="020F0502020204030204" pitchFamily="34" charset="0"/>
                  </a:rPr>
                  <a:t>σημειακά) που απέχουν απόσταση </a:t>
                </a:r>
                <a14:m>
                  <m:oMath xmlns:m="http://schemas.openxmlformats.org/officeDocument/2006/math">
                    <m:r>
                      <a:rPr lang="en-US" b="1" i="1" smtClean="0">
                        <a:latin typeface="Cambria Math" panose="02040503050406030204" pitchFamily="18" charset="0"/>
                      </a:rPr>
                      <m:t>𝒓</m:t>
                    </m:r>
                  </m:oMath>
                </a14:m>
                <a:r>
                  <a:rPr lang="en-US" b="1" dirty="0">
                    <a:latin typeface="Calibri" panose="020F0502020204030204" pitchFamily="34" charset="0"/>
                    <a:cs typeface="Calibri" panose="020F0502020204030204" pitchFamily="34" charset="0"/>
                  </a:rPr>
                  <a:t> </a:t>
                </a:r>
                <a:r>
                  <a:rPr lang="el-GR" b="1" dirty="0">
                    <a:latin typeface="Calibri" panose="020F0502020204030204" pitchFamily="34" charset="0"/>
                    <a:cs typeface="Calibri" panose="020F0502020204030204" pitchFamily="34" charset="0"/>
                  </a:rPr>
                  <a:t>μεταξύ τους δίνεται από τη σχέση </a:t>
                </a:r>
                <a:r>
                  <a:rPr lang="en-US" b="1" i="1" dirty="0">
                    <a:latin typeface="Calibri" panose="020F0502020204030204" pitchFamily="34" charset="0"/>
                    <a:cs typeface="Calibri" panose="020F0502020204030204" pitchFamily="34" charset="0"/>
                  </a:rPr>
                  <a:t/>
                </a:r>
                <a:br>
                  <a:rPr lang="en-US" b="1" i="1" dirty="0">
                    <a:latin typeface="Calibri" panose="020F0502020204030204" pitchFamily="34" charset="0"/>
                    <a:cs typeface="Calibri" panose="020F0502020204030204" pitchFamily="34" charset="0"/>
                  </a:rPr>
                </a:br>
                <a:r>
                  <a:rPr lang="el-GR" b="1" i="1" dirty="0">
                    <a:latin typeface="Calibri" panose="020F0502020204030204" pitchFamily="34" charset="0"/>
                    <a:cs typeface="Calibri" panose="020F0502020204030204" pitchFamily="34" charset="0"/>
                  </a:rPr>
                  <a:t/>
                </a:r>
                <a:br>
                  <a:rPr lang="el-GR" b="1" i="1" dirty="0">
                    <a:latin typeface="Calibri" panose="020F0502020204030204" pitchFamily="34" charset="0"/>
                    <a:cs typeface="Calibri" panose="020F0502020204030204" pitchFamily="34" charset="0"/>
                  </a:rPr>
                </a:br>
                <a14:m>
                  <m:oMath xmlns:m="http://schemas.openxmlformats.org/officeDocument/2006/math">
                    <m:sSub>
                      <m:sSubPr>
                        <m:ctrlPr>
                          <a:rPr lang="el-GR" b="1" i="1" smtClean="0">
                            <a:latin typeface="Cambria Math" panose="02040503050406030204" pitchFamily="18" charset="0"/>
                          </a:rPr>
                        </m:ctrlPr>
                      </m:sSubPr>
                      <m:e>
                        <m:r>
                          <a:rPr lang="en-US" b="1" i="1" smtClean="0">
                            <a:latin typeface="Cambria Math" panose="02040503050406030204" pitchFamily="18" charset="0"/>
                          </a:rPr>
                          <m:t>𝑭</m:t>
                        </m:r>
                      </m:e>
                      <m:sub>
                        <m:r>
                          <a:rPr lang="en-US" b="1" i="1" smtClean="0">
                            <a:latin typeface="Cambria Math" panose="02040503050406030204" pitchFamily="18" charset="0"/>
                          </a:rPr>
                          <m:t>𝒆</m:t>
                        </m:r>
                      </m:sub>
                    </m:sSub>
                    <m:r>
                      <a:rPr lang="en-US" b="1" i="1" smtClean="0">
                        <a:latin typeface="Cambria Math" panose="02040503050406030204" pitchFamily="18" charset="0"/>
                      </a:rPr>
                      <m:t>=</m:t>
                    </m:r>
                    <m:sSub>
                      <m:sSubPr>
                        <m:ctrlPr>
                          <a:rPr lang="en-US" b="1" i="1" smtClean="0">
                            <a:latin typeface="Cambria Math" panose="02040503050406030204" pitchFamily="18" charset="0"/>
                          </a:rPr>
                        </m:ctrlPr>
                      </m:sSubPr>
                      <m:e>
                        <m:r>
                          <a:rPr lang="en-US" b="1" i="1" smtClean="0">
                            <a:latin typeface="Cambria Math" panose="02040503050406030204" pitchFamily="18" charset="0"/>
                          </a:rPr>
                          <m:t>𝒌</m:t>
                        </m:r>
                      </m:e>
                      <m:sub>
                        <m:r>
                          <a:rPr lang="en-US" b="1" i="1" smtClean="0">
                            <a:latin typeface="Cambria Math" panose="02040503050406030204" pitchFamily="18" charset="0"/>
                          </a:rPr>
                          <m:t>𝒆</m:t>
                        </m:r>
                      </m:sub>
                    </m:sSub>
                    <m:f>
                      <m:fPr>
                        <m:ctrlPr>
                          <a:rPr lang="en-US" b="1" i="1" smtClean="0">
                            <a:latin typeface="Cambria Math" panose="02040503050406030204" pitchFamily="18" charset="0"/>
                          </a:rPr>
                        </m:ctrlPr>
                      </m:fPr>
                      <m:num>
                        <m:d>
                          <m:dPr>
                            <m:begChr m:val="|"/>
                            <m:endChr m:val="|"/>
                            <m:ctrlPr>
                              <a:rPr lang="en-US" b="1" i="1" smtClean="0">
                                <a:latin typeface="Cambria Math" panose="02040503050406030204" pitchFamily="18" charset="0"/>
                              </a:rPr>
                            </m:ctrlPr>
                          </m:dPr>
                          <m:e>
                            <m:sSub>
                              <m:sSubPr>
                                <m:ctrlPr>
                                  <a:rPr lang="en-US" b="1" i="1" smtClean="0">
                                    <a:latin typeface="Cambria Math" panose="02040503050406030204" pitchFamily="18" charset="0"/>
                                  </a:rPr>
                                </m:ctrlPr>
                              </m:sSubPr>
                              <m:e>
                                <m:r>
                                  <a:rPr lang="en-US" b="1" i="1" smtClean="0">
                                    <a:latin typeface="Cambria Math" panose="02040503050406030204" pitchFamily="18" charset="0"/>
                                  </a:rPr>
                                  <m:t>𝒒</m:t>
                                </m:r>
                              </m:e>
                              <m:sub>
                                <m:r>
                                  <a:rPr lang="en-US" b="1" i="1" smtClean="0">
                                    <a:latin typeface="Cambria Math" panose="02040503050406030204" pitchFamily="18" charset="0"/>
                                  </a:rPr>
                                  <m:t>𝟏</m:t>
                                </m:r>
                              </m:sub>
                            </m:sSub>
                          </m:e>
                        </m:d>
                        <m:r>
                          <a:rPr lang="en-US" b="1" i="1" smtClean="0">
                            <a:latin typeface="Cambria Math" panose="02040503050406030204" pitchFamily="18" charset="0"/>
                          </a:rPr>
                          <m:t>|</m:t>
                        </m:r>
                        <m:sSub>
                          <m:sSubPr>
                            <m:ctrlPr>
                              <a:rPr lang="en-US" b="1" i="1" smtClean="0">
                                <a:latin typeface="Cambria Math" panose="02040503050406030204" pitchFamily="18" charset="0"/>
                              </a:rPr>
                            </m:ctrlPr>
                          </m:sSubPr>
                          <m:e>
                            <m:r>
                              <a:rPr lang="en-US" b="1" i="1" smtClean="0">
                                <a:latin typeface="Cambria Math" panose="02040503050406030204" pitchFamily="18" charset="0"/>
                              </a:rPr>
                              <m:t>𝒒</m:t>
                            </m:r>
                          </m:e>
                          <m:sub>
                            <m:r>
                              <a:rPr lang="en-US" b="1" i="1" smtClean="0">
                                <a:latin typeface="Cambria Math" panose="02040503050406030204" pitchFamily="18" charset="0"/>
                              </a:rPr>
                              <m:t>𝟐</m:t>
                            </m:r>
                          </m:sub>
                        </m:sSub>
                        <m:r>
                          <a:rPr lang="en-US" b="1" i="1" smtClean="0">
                            <a:latin typeface="Cambria Math" panose="02040503050406030204" pitchFamily="18" charset="0"/>
                          </a:rPr>
                          <m:t>|</m:t>
                        </m:r>
                      </m:num>
                      <m:den>
                        <m:sSup>
                          <m:sSupPr>
                            <m:ctrlPr>
                              <a:rPr lang="en-US" b="1" i="1" smtClean="0">
                                <a:latin typeface="Cambria Math" panose="02040503050406030204" pitchFamily="18" charset="0"/>
                              </a:rPr>
                            </m:ctrlPr>
                          </m:sSupPr>
                          <m:e>
                            <m:r>
                              <a:rPr lang="en-US" b="1" i="1" smtClean="0">
                                <a:latin typeface="Cambria Math" panose="02040503050406030204" pitchFamily="18" charset="0"/>
                              </a:rPr>
                              <m:t>𝒓</m:t>
                            </m:r>
                          </m:e>
                          <m:sup>
                            <m:r>
                              <a:rPr lang="en-US" b="1" i="1" smtClean="0">
                                <a:latin typeface="Cambria Math" panose="02040503050406030204" pitchFamily="18" charset="0"/>
                              </a:rPr>
                              <m:t>𝟐</m:t>
                            </m:r>
                          </m:sup>
                        </m:sSup>
                      </m:den>
                    </m:f>
                  </m:oMath>
                </a14:m>
                <a:endParaRPr lang="el-GR" b="1" i="1" dirty="0">
                  <a:latin typeface="Calibri" panose="020F0502020204030204" pitchFamily="34" charset="0"/>
                  <a:cs typeface="Calibri" panose="020F0502020204030204" pitchFamily="34" charset="0"/>
                </a:endParaRPr>
              </a:p>
              <a:p>
                <a:pPr lvl="1"/>
                <a:endParaRPr lang="el-GR" sz="1600" b="1" dirty="0">
                  <a:latin typeface="Calibri" panose="020F0502020204030204" pitchFamily="34" charset="0"/>
                  <a:cs typeface="Calibri" panose="020F0502020204030204" pitchFamily="34" charset="0"/>
                </a:endParaRPr>
              </a:p>
              <a:p>
                <a:pPr marL="365760" lvl="1" indent="0">
                  <a:buNone/>
                </a:pPr>
                <a:r>
                  <a:rPr lang="el-GR" b="1" dirty="0">
                    <a:latin typeface="Calibri" panose="020F0502020204030204" pitchFamily="34" charset="0"/>
                    <a:cs typeface="Calibri" panose="020F0502020204030204" pitchFamily="34" charset="0"/>
                  </a:rPr>
                  <a:t>     όπου </a:t>
                </a:r>
                <a14:m>
                  <m:oMath xmlns:m="http://schemas.openxmlformats.org/officeDocument/2006/math">
                    <m:sSub>
                      <m:sSubPr>
                        <m:ctrlPr>
                          <a:rPr lang="en-US" b="1" i="1">
                            <a:latin typeface="Cambria Math" panose="02040503050406030204" pitchFamily="18" charset="0"/>
                          </a:rPr>
                        </m:ctrlPr>
                      </m:sSubPr>
                      <m:e>
                        <m:r>
                          <a:rPr lang="en-US" b="1" i="1">
                            <a:latin typeface="Cambria Math" panose="02040503050406030204" pitchFamily="18" charset="0"/>
                          </a:rPr>
                          <m:t>𝒌</m:t>
                        </m:r>
                      </m:e>
                      <m:sub>
                        <m:r>
                          <a:rPr lang="en-US" b="1" i="1">
                            <a:latin typeface="Cambria Math" panose="02040503050406030204" pitchFamily="18" charset="0"/>
                          </a:rPr>
                          <m:t>𝒆</m:t>
                        </m:r>
                      </m:sub>
                    </m:sSub>
                  </m:oMath>
                </a14:m>
                <a:r>
                  <a:rPr lang="el-GR" b="1" dirty="0">
                    <a:latin typeface="Calibri" panose="020F0502020204030204" pitchFamily="34" charset="0"/>
                    <a:cs typeface="Calibri" panose="020F0502020204030204" pitchFamily="34" charset="0"/>
                  </a:rPr>
                  <a:t> ονομάζεται </a:t>
                </a:r>
                <a:r>
                  <a:rPr lang="el-GR" dirty="0">
                    <a:latin typeface="Calibri" panose="020F0502020204030204" pitchFamily="34" charset="0"/>
                    <a:cs typeface="Calibri" panose="020F0502020204030204" pitchFamily="34" charset="0"/>
                  </a:rPr>
                  <a:t>σταθερά του </a:t>
                </a:r>
                <a:r>
                  <a:rPr lang="en-US" dirty="0">
                    <a:latin typeface="Calibri" panose="020F0502020204030204" pitchFamily="34" charset="0"/>
                    <a:cs typeface="Calibri" panose="020F0502020204030204" pitchFamily="34" charset="0"/>
                  </a:rPr>
                  <a:t>Coulomb</a:t>
                </a:r>
                <a:br>
                  <a:rPr lang="en-US" dirty="0">
                    <a:latin typeface="Calibri" panose="020F0502020204030204" pitchFamily="34" charset="0"/>
                    <a:cs typeface="Calibri" panose="020F0502020204030204" pitchFamily="34" charset="0"/>
                  </a:rPr>
                </a:br>
                <a:endParaRPr lang="en-US" dirty="0">
                  <a:latin typeface="Calibri" panose="020F0502020204030204" pitchFamily="34" charset="0"/>
                  <a:cs typeface="Calibri" panose="020F0502020204030204" pitchFamily="34" charset="0"/>
                </a:endParaRPr>
              </a:p>
              <a:p>
                <a:pPr lvl="1"/>
                <a:r>
                  <a:rPr lang="el-GR" dirty="0">
                    <a:latin typeface="Calibri" panose="020F0502020204030204" pitchFamily="34" charset="0"/>
                    <a:cs typeface="Calibri" panose="020F0502020204030204" pitchFamily="34" charset="0"/>
                  </a:rPr>
                  <a:t>Πειράματα έδειξαν ότι η ηλεκτρική δύναμη είναι </a:t>
                </a:r>
                <a:r>
                  <a:rPr lang="el-GR" b="1" dirty="0">
                    <a:latin typeface="Calibri" panose="020F0502020204030204" pitchFamily="34" charset="0"/>
                    <a:cs typeface="Calibri" panose="020F0502020204030204" pitchFamily="34" charset="0"/>
                  </a:rPr>
                  <a:t>συντηρητική</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738350" y="1371600"/>
                <a:ext cx="7948449" cy="5105400"/>
              </a:xfrm>
              <a:blipFill>
                <a:blip r:embed="rId2"/>
                <a:stretch>
                  <a:fillRect t="-1671" r="-613" b="-955"/>
                </a:stretch>
              </a:blipFill>
            </p:spPr>
            <p:txBody>
              <a:bodyPr/>
              <a:lstStyle/>
              <a:p>
                <a:r>
                  <a:rPr lang="en-US">
                    <a:noFill/>
                  </a:rPr>
                  <a:t> </a:t>
                </a:r>
              </a:p>
            </p:txBody>
          </p:sp>
        </mc:Fallback>
      </mc:AlternateContent>
    </p:spTree>
    <p:extLst>
      <p:ext uri="{BB962C8B-B14F-4D97-AF65-F5344CB8AC3E}">
        <p14:creationId xmlns:p14="http://schemas.microsoft.com/office/powerpoint/2010/main" val="3383447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fade">
                                      <p:cBhvr>
                                        <p:cTn id="17" dur="500"/>
                                        <p:tgtEl>
                                          <p:spTgt spid="3">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Ηλεκτρική Δύναμη</a:t>
            </a:r>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738350" y="1371600"/>
                <a:ext cx="7872249" cy="5334000"/>
              </a:xfrm>
            </p:spPr>
            <p:txBody>
              <a:bodyPr>
                <a:normAutofit/>
              </a:bodyPr>
              <a:lstStyle/>
              <a:p>
                <a:r>
                  <a:rPr lang="el-GR" b="1" dirty="0">
                    <a:latin typeface="Calibri" panose="020F0502020204030204" pitchFamily="34" charset="0"/>
                    <a:cs typeface="Calibri" panose="020F0502020204030204" pitchFamily="34" charset="0"/>
                  </a:rPr>
                  <a:t>Ο νόμος του </a:t>
                </a:r>
                <a:r>
                  <a:rPr lang="en-US" b="1" dirty="0">
                    <a:latin typeface="Calibri" panose="020F0502020204030204" pitchFamily="34" charset="0"/>
                    <a:cs typeface="Calibri" panose="020F0502020204030204" pitchFamily="34" charset="0"/>
                  </a:rPr>
                  <a:t>Coulomb</a:t>
                </a:r>
                <a:endParaRPr lang="el-GR" dirty="0">
                  <a:latin typeface="Calibri" panose="020F0502020204030204" pitchFamily="34" charset="0"/>
                  <a:cs typeface="Calibri" panose="020F0502020204030204" pitchFamily="34" charset="0"/>
                </a:endParaRPr>
              </a:p>
              <a:p>
                <a:r>
                  <a:rPr lang="el-GR" sz="2200" b="1" dirty="0">
                    <a:latin typeface="Calibri" panose="020F0502020204030204" pitchFamily="34" charset="0"/>
                    <a:cs typeface="Calibri" panose="020F0502020204030204" pitchFamily="34" charset="0"/>
                  </a:rPr>
                  <a:t>Σταθερά </a:t>
                </a:r>
                <a14:m>
                  <m:oMath xmlns:m="http://schemas.openxmlformats.org/officeDocument/2006/math">
                    <m:sSub>
                      <m:sSubPr>
                        <m:ctrlPr>
                          <a:rPr lang="en-US" sz="2200" b="1" i="1">
                            <a:latin typeface="Cambria Math" panose="02040503050406030204" pitchFamily="18" charset="0"/>
                          </a:rPr>
                        </m:ctrlPr>
                      </m:sSubPr>
                      <m:e>
                        <m:r>
                          <a:rPr lang="en-US" sz="2200" b="1" i="1">
                            <a:latin typeface="Cambria Math" panose="02040503050406030204" pitchFamily="18" charset="0"/>
                          </a:rPr>
                          <m:t>𝒌</m:t>
                        </m:r>
                      </m:e>
                      <m:sub>
                        <m:r>
                          <a:rPr lang="en-US" sz="2200" b="1" i="1">
                            <a:latin typeface="Cambria Math" panose="02040503050406030204" pitchFamily="18" charset="0"/>
                          </a:rPr>
                          <m:t>𝒆</m:t>
                        </m:r>
                      </m:sub>
                    </m:sSub>
                  </m:oMath>
                </a14:m>
                <a:endParaRPr lang="en-US" sz="2200" b="1" i="1" dirty="0">
                  <a:latin typeface="Calibri" panose="020F0502020204030204" pitchFamily="34" charset="0"/>
                  <a:cs typeface="Calibri" panose="020F0502020204030204" pitchFamily="34" charset="0"/>
                </a:endParaRPr>
              </a:p>
              <a:p>
                <a:pPr lvl="1"/>
                <a14:m>
                  <m:oMath xmlns:m="http://schemas.openxmlformats.org/officeDocument/2006/math">
                    <m:sSub>
                      <m:sSubPr>
                        <m:ctrlPr>
                          <a:rPr lang="en-US" sz="2000" i="1">
                            <a:latin typeface="Cambria Math" panose="02040503050406030204" pitchFamily="18" charset="0"/>
                          </a:rPr>
                        </m:ctrlPr>
                      </m:sSubPr>
                      <m:e>
                        <m:r>
                          <a:rPr lang="en-US" sz="2000" i="1">
                            <a:latin typeface="Cambria Math" panose="02040503050406030204" pitchFamily="18" charset="0"/>
                          </a:rPr>
                          <m:t>𝑘</m:t>
                        </m:r>
                      </m:e>
                      <m:sub>
                        <m:r>
                          <a:rPr lang="en-US" sz="2000" i="1">
                            <a:latin typeface="Cambria Math" panose="02040503050406030204" pitchFamily="18" charset="0"/>
                          </a:rPr>
                          <m:t>𝑒</m:t>
                        </m:r>
                      </m:sub>
                    </m:sSub>
                    <m:r>
                      <a:rPr lang="el-GR" sz="2000" i="1">
                        <a:latin typeface="Cambria Math" panose="02040503050406030204" pitchFamily="18" charset="0"/>
                      </a:rPr>
                      <m:t>=</m:t>
                    </m:r>
                    <m:r>
                      <a:rPr lang="en-US" sz="2000" i="1">
                        <a:latin typeface="Cambria Math" panose="02040503050406030204" pitchFamily="18" charset="0"/>
                        <a:ea typeface="Cambria Math" panose="02040503050406030204" pitchFamily="18" charset="0"/>
                      </a:rPr>
                      <m:t>9×</m:t>
                    </m:r>
                    <m:sSup>
                      <m:sSupPr>
                        <m:ctrlPr>
                          <a:rPr lang="en-US" sz="2000" i="1">
                            <a:latin typeface="Cambria Math" panose="02040503050406030204" pitchFamily="18" charset="0"/>
                            <a:ea typeface="Cambria Math" panose="02040503050406030204" pitchFamily="18" charset="0"/>
                          </a:rPr>
                        </m:ctrlPr>
                      </m:sSupPr>
                      <m:e>
                        <m:r>
                          <a:rPr lang="en-US" sz="2000" i="1">
                            <a:latin typeface="Cambria Math" panose="02040503050406030204" pitchFamily="18" charset="0"/>
                            <a:ea typeface="Cambria Math" panose="02040503050406030204" pitchFamily="18" charset="0"/>
                          </a:rPr>
                          <m:t>10</m:t>
                        </m:r>
                      </m:e>
                      <m:sup>
                        <m:r>
                          <a:rPr lang="en-US" sz="2000" i="1">
                            <a:latin typeface="Cambria Math" panose="02040503050406030204" pitchFamily="18" charset="0"/>
                            <a:ea typeface="Cambria Math" panose="02040503050406030204" pitchFamily="18" charset="0"/>
                          </a:rPr>
                          <m:t>9</m:t>
                        </m:r>
                      </m:sup>
                    </m:sSup>
                    <m:r>
                      <a:rPr lang="en-US" sz="2000" i="1">
                        <a:latin typeface="Cambria Math" panose="02040503050406030204" pitchFamily="18" charset="0"/>
                        <a:ea typeface="Cambria Math" panose="02040503050406030204" pitchFamily="18" charset="0"/>
                      </a:rPr>
                      <m:t> </m:t>
                    </m:r>
                    <m:f>
                      <m:fPr>
                        <m:ctrlPr>
                          <a:rPr lang="en-US" sz="2000" i="1">
                            <a:latin typeface="Cambria Math" panose="02040503050406030204" pitchFamily="18" charset="0"/>
                            <a:ea typeface="Cambria Math" panose="02040503050406030204" pitchFamily="18" charset="0"/>
                          </a:rPr>
                        </m:ctrlPr>
                      </m:fPr>
                      <m:num>
                        <m:r>
                          <a:rPr lang="en-US" sz="2000" i="1">
                            <a:latin typeface="Cambria Math" panose="02040503050406030204" pitchFamily="18" charset="0"/>
                            <a:ea typeface="Cambria Math" panose="02040503050406030204" pitchFamily="18" charset="0"/>
                          </a:rPr>
                          <m:t>𝑁</m:t>
                        </m:r>
                        <m:sSup>
                          <m:sSupPr>
                            <m:ctrlPr>
                              <a:rPr lang="en-US" sz="2000" i="1">
                                <a:latin typeface="Cambria Math" panose="02040503050406030204" pitchFamily="18" charset="0"/>
                                <a:ea typeface="Cambria Math" panose="02040503050406030204" pitchFamily="18" charset="0"/>
                              </a:rPr>
                            </m:ctrlPr>
                          </m:sSupPr>
                          <m:e>
                            <m:r>
                              <a:rPr lang="en-US" sz="2000" i="1">
                                <a:latin typeface="Cambria Math" panose="02040503050406030204" pitchFamily="18" charset="0"/>
                                <a:ea typeface="Cambria Math" panose="02040503050406030204" pitchFamily="18" charset="0"/>
                              </a:rPr>
                              <m:t>𝑚</m:t>
                            </m:r>
                          </m:e>
                          <m:sup>
                            <m:r>
                              <a:rPr lang="en-US" sz="2000" i="1">
                                <a:latin typeface="Cambria Math" panose="02040503050406030204" pitchFamily="18" charset="0"/>
                                <a:ea typeface="Cambria Math" panose="02040503050406030204" pitchFamily="18" charset="0"/>
                              </a:rPr>
                              <m:t>2</m:t>
                            </m:r>
                          </m:sup>
                        </m:sSup>
                      </m:num>
                      <m:den>
                        <m:sSup>
                          <m:sSupPr>
                            <m:ctrlPr>
                              <a:rPr lang="en-US" sz="2000" i="1">
                                <a:latin typeface="Cambria Math" panose="02040503050406030204" pitchFamily="18" charset="0"/>
                                <a:ea typeface="Cambria Math" panose="02040503050406030204" pitchFamily="18" charset="0"/>
                              </a:rPr>
                            </m:ctrlPr>
                          </m:sSupPr>
                          <m:e>
                            <m:r>
                              <a:rPr lang="en-US" sz="2000" i="1">
                                <a:latin typeface="Cambria Math" panose="02040503050406030204" pitchFamily="18" charset="0"/>
                                <a:ea typeface="Cambria Math" panose="02040503050406030204" pitchFamily="18" charset="0"/>
                              </a:rPr>
                              <m:t>𝐶</m:t>
                            </m:r>
                          </m:e>
                          <m:sup>
                            <m:r>
                              <a:rPr lang="en-US" sz="2000" i="1">
                                <a:latin typeface="Cambria Math" panose="02040503050406030204" pitchFamily="18" charset="0"/>
                                <a:ea typeface="Cambria Math" panose="02040503050406030204" pitchFamily="18" charset="0"/>
                              </a:rPr>
                              <m:t>2</m:t>
                            </m:r>
                          </m:sup>
                        </m:sSup>
                      </m:den>
                    </m:f>
                  </m:oMath>
                </a14:m>
                <a:r>
                  <a:rPr lang="el-GR" sz="2000" i="1" dirty="0">
                    <a:latin typeface="Calibri" panose="020F0502020204030204" pitchFamily="34" charset="0"/>
                    <a:cs typeface="Calibri" panose="020F0502020204030204" pitchFamily="34" charset="0"/>
                  </a:rPr>
                  <a:t> </a:t>
                </a:r>
                <a:r>
                  <a:rPr lang="en-US" sz="2000" i="1" dirty="0">
                    <a:latin typeface="Calibri" panose="020F0502020204030204" pitchFamily="34" charset="0"/>
                    <a:cs typeface="Calibri" panose="020F0502020204030204" pitchFamily="34" charset="0"/>
                  </a:rPr>
                  <a:t>   </a:t>
                </a:r>
                <a:r>
                  <a:rPr lang="el-GR" sz="2000" dirty="0">
                    <a:latin typeface="Calibri" panose="020F0502020204030204" pitchFamily="34" charset="0"/>
                    <a:cs typeface="Calibri" panose="020F0502020204030204" pitchFamily="34" charset="0"/>
                  </a:rPr>
                  <a:t>(περίπου)</a:t>
                </a:r>
                <a:endParaRPr lang="en-US" sz="2000" dirty="0">
                  <a:latin typeface="Calibri" panose="020F0502020204030204" pitchFamily="34" charset="0"/>
                  <a:cs typeface="Calibri" panose="020F0502020204030204" pitchFamily="34" charset="0"/>
                </a:endParaRPr>
              </a:p>
              <a:p>
                <a:pPr lvl="1"/>
                <a:r>
                  <a:rPr lang="el-GR" sz="2000" dirty="0">
                    <a:latin typeface="Calibri" panose="020F0502020204030204" pitchFamily="34" charset="0"/>
                    <a:cs typeface="Calibri" panose="020F0502020204030204" pitchFamily="34" charset="0"/>
                  </a:rPr>
                  <a:t>Επίσης, γράφεται ως </a:t>
                </a:r>
                <a:endParaRPr lang="en-US" sz="2000" i="1" dirty="0">
                  <a:latin typeface="Cambria Math" panose="02040503050406030204" pitchFamily="18" charset="0"/>
                </a:endParaRPr>
              </a:p>
              <a:p>
                <a:pPr marL="365760" lvl="1" indent="0">
                  <a:buNone/>
                </a:pPr>
                <a14:m>
                  <m:oMathPara xmlns:m="http://schemas.openxmlformats.org/officeDocument/2006/math">
                    <m:oMathParaPr>
                      <m:jc m:val="centerGroup"/>
                    </m:oMathParaPr>
                    <m:oMath xmlns:m="http://schemas.openxmlformats.org/officeDocument/2006/math">
                      <m:sSub>
                        <m:sSubPr>
                          <m:ctrlPr>
                            <a:rPr lang="en-US" sz="2000" i="1">
                              <a:latin typeface="Cambria Math" panose="02040503050406030204" pitchFamily="18" charset="0"/>
                            </a:rPr>
                          </m:ctrlPr>
                        </m:sSubPr>
                        <m:e>
                          <m:r>
                            <a:rPr lang="en-US" sz="2000" i="1">
                              <a:latin typeface="Cambria Math" panose="02040503050406030204" pitchFamily="18" charset="0"/>
                            </a:rPr>
                            <m:t>𝑘</m:t>
                          </m:r>
                        </m:e>
                        <m:sub>
                          <m:r>
                            <a:rPr lang="en-US" sz="2000" i="1">
                              <a:latin typeface="Cambria Math" panose="02040503050406030204" pitchFamily="18" charset="0"/>
                            </a:rPr>
                            <m:t>𝑒</m:t>
                          </m:r>
                        </m:sub>
                      </m:sSub>
                      <m:r>
                        <a:rPr lang="el-GR" sz="2000" i="1">
                          <a:latin typeface="Cambria Math" panose="02040503050406030204" pitchFamily="18" charset="0"/>
                        </a:rPr>
                        <m:t>=</m:t>
                      </m:r>
                      <m:f>
                        <m:fPr>
                          <m:ctrlPr>
                            <a:rPr lang="el-GR" sz="2000" i="1">
                              <a:latin typeface="Cambria Math" panose="02040503050406030204" pitchFamily="18" charset="0"/>
                            </a:rPr>
                          </m:ctrlPr>
                        </m:fPr>
                        <m:num>
                          <m:r>
                            <a:rPr lang="el-GR" sz="2000" i="1">
                              <a:latin typeface="Cambria Math" panose="02040503050406030204" pitchFamily="18" charset="0"/>
                            </a:rPr>
                            <m:t>1</m:t>
                          </m:r>
                        </m:num>
                        <m:den>
                          <m:r>
                            <a:rPr lang="el-GR" sz="2000" i="1">
                              <a:latin typeface="Cambria Math" panose="02040503050406030204" pitchFamily="18" charset="0"/>
                            </a:rPr>
                            <m:t>4</m:t>
                          </m:r>
                          <m:r>
                            <a:rPr lang="el-GR" sz="2000" i="1">
                              <a:latin typeface="Cambria Math" panose="02040503050406030204" pitchFamily="18" charset="0"/>
                            </a:rPr>
                            <m:t>𝜋</m:t>
                          </m:r>
                          <m:sSub>
                            <m:sSubPr>
                              <m:ctrlPr>
                                <a:rPr lang="el-GR" sz="2000" i="1">
                                  <a:latin typeface="Cambria Math" panose="02040503050406030204" pitchFamily="18" charset="0"/>
                                </a:rPr>
                              </m:ctrlPr>
                            </m:sSubPr>
                            <m:e>
                              <m:r>
                                <a:rPr lang="el-GR" sz="2000" i="1">
                                  <a:latin typeface="Cambria Math" panose="02040503050406030204" pitchFamily="18" charset="0"/>
                                  <a:ea typeface="Cambria Math" panose="02040503050406030204" pitchFamily="18" charset="0"/>
                                </a:rPr>
                                <m:t>𝜖</m:t>
                              </m:r>
                            </m:e>
                            <m:sub>
                              <m:r>
                                <a:rPr lang="el-GR" sz="2000" i="1">
                                  <a:latin typeface="Cambria Math" panose="02040503050406030204" pitchFamily="18" charset="0"/>
                                </a:rPr>
                                <m:t>0</m:t>
                              </m:r>
                            </m:sub>
                          </m:sSub>
                        </m:den>
                      </m:f>
                    </m:oMath>
                  </m:oMathPara>
                </a14:m>
                <a:endParaRPr lang="en-US" sz="2000" dirty="0">
                  <a:latin typeface="Calibri" panose="020F0502020204030204" pitchFamily="34" charset="0"/>
                </a:endParaRPr>
              </a:p>
              <a:p>
                <a:pPr marL="365760" lvl="1" indent="0">
                  <a:buNone/>
                </a:pPr>
                <a:r>
                  <a:rPr lang="en-US" sz="2000" dirty="0">
                    <a:latin typeface="Calibri" panose="020F0502020204030204" pitchFamily="34" charset="0"/>
                    <a:cs typeface="Calibri" panose="020F0502020204030204" pitchFamily="34" charset="0"/>
                  </a:rPr>
                  <a:t>     </a:t>
                </a:r>
                <a:r>
                  <a:rPr lang="el-GR" sz="2000" dirty="0">
                    <a:latin typeface="Calibri" panose="020F0502020204030204" pitchFamily="34" charset="0"/>
                    <a:cs typeface="Calibri" panose="020F0502020204030204" pitchFamily="34" charset="0"/>
                  </a:rPr>
                  <a:t>όπου </a:t>
                </a:r>
                <a14:m>
                  <m:oMath xmlns:m="http://schemas.openxmlformats.org/officeDocument/2006/math">
                    <m:sSub>
                      <m:sSubPr>
                        <m:ctrlPr>
                          <a:rPr lang="el-GR" sz="2000" i="1">
                            <a:latin typeface="Cambria Math" panose="02040503050406030204" pitchFamily="18" charset="0"/>
                          </a:rPr>
                        </m:ctrlPr>
                      </m:sSubPr>
                      <m:e>
                        <m:r>
                          <a:rPr lang="el-GR" sz="2000" i="1">
                            <a:latin typeface="Cambria Math" panose="02040503050406030204" pitchFamily="18" charset="0"/>
                            <a:ea typeface="Cambria Math" panose="02040503050406030204" pitchFamily="18" charset="0"/>
                          </a:rPr>
                          <m:t>𝜖</m:t>
                        </m:r>
                      </m:e>
                      <m:sub>
                        <m:r>
                          <a:rPr lang="el-GR" sz="2000" i="1">
                            <a:latin typeface="Cambria Math" panose="02040503050406030204" pitchFamily="18" charset="0"/>
                          </a:rPr>
                          <m:t>0</m:t>
                        </m:r>
                      </m:sub>
                    </m:sSub>
                  </m:oMath>
                </a14:m>
                <a:r>
                  <a:rPr lang="en-US" sz="2000" dirty="0">
                    <a:latin typeface="Calibri" panose="020F0502020204030204" pitchFamily="34" charset="0"/>
                    <a:ea typeface="Cambria Math" panose="02040503050406030204" pitchFamily="18" charset="0"/>
                    <a:cs typeface="Calibri" panose="020F0502020204030204" pitchFamily="34" charset="0"/>
                  </a:rPr>
                  <a:t> </a:t>
                </a:r>
                <a:r>
                  <a:rPr lang="el-GR" sz="2000" dirty="0">
                    <a:latin typeface="Calibri" panose="020F0502020204030204" pitchFamily="34" charset="0"/>
                    <a:ea typeface="Cambria Math" panose="02040503050406030204" pitchFamily="18" charset="0"/>
                    <a:cs typeface="Calibri" panose="020F0502020204030204" pitchFamily="34" charset="0"/>
                  </a:rPr>
                  <a:t>η </a:t>
                </a:r>
                <a:r>
                  <a:rPr lang="el-GR" sz="2000" b="1" dirty="0">
                    <a:latin typeface="Calibri" panose="020F0502020204030204" pitchFamily="34" charset="0"/>
                    <a:ea typeface="Cambria Math" panose="02040503050406030204" pitchFamily="18" charset="0"/>
                    <a:cs typeface="Calibri" panose="020F0502020204030204" pitchFamily="34" charset="0"/>
                  </a:rPr>
                  <a:t>διηλεκτρική σταθερά του κενού</a:t>
                </a:r>
                <a:endParaRPr lang="el-GR" sz="2000" dirty="0">
                  <a:latin typeface="Calibri" panose="020F0502020204030204" pitchFamily="34" charset="0"/>
                  <a:cs typeface="Calibri" panose="020F0502020204030204" pitchFamily="34" charset="0"/>
                </a:endParaRPr>
              </a:p>
              <a:p>
                <a:r>
                  <a:rPr lang="el-GR" sz="2200" dirty="0">
                    <a:latin typeface="Calibri" panose="020F0502020204030204" pitchFamily="34" charset="0"/>
                    <a:cs typeface="Calibri" panose="020F0502020204030204" pitchFamily="34" charset="0"/>
                  </a:rPr>
                  <a:t>Μονάδα μέτρησης ηλεκτρ. δύναμης στο </a:t>
                </a:r>
                <a:r>
                  <a:rPr lang="en-US" sz="2200" dirty="0">
                    <a:latin typeface="Calibri" panose="020F0502020204030204" pitchFamily="34" charset="0"/>
                    <a:cs typeface="Calibri" panose="020F0502020204030204" pitchFamily="34" charset="0"/>
                  </a:rPr>
                  <a:t>S.I. : Newton (N)</a:t>
                </a:r>
              </a:p>
              <a:p>
                <a:r>
                  <a:rPr lang="el-GR" sz="2200" dirty="0">
                    <a:latin typeface="Calibri" panose="020F0502020204030204" pitchFamily="34" charset="0"/>
                    <a:cs typeface="Calibri" panose="020F0502020204030204" pitchFamily="34" charset="0"/>
                  </a:rPr>
                  <a:t>Το μικρότερο ελεύθερο φορτίο που έχει βρεθεί στη φύση είναι </a:t>
                </a:r>
                <a:endParaRPr lang="en-US" sz="2200" i="1" dirty="0">
                  <a:latin typeface="Cambria Math" panose="02040503050406030204" pitchFamily="18" charset="0"/>
                </a:endParaRPr>
              </a:p>
              <a:p>
                <a:pPr marL="68580" indent="0">
                  <a:buNone/>
                </a:pPr>
                <a14:m>
                  <m:oMathPara xmlns:m="http://schemas.openxmlformats.org/officeDocument/2006/math">
                    <m:oMathParaPr>
                      <m:jc m:val="centerGroup"/>
                    </m:oMathParaPr>
                    <m:oMath xmlns:m="http://schemas.openxmlformats.org/officeDocument/2006/math">
                      <m:r>
                        <a:rPr lang="en-US" sz="2200" i="1">
                          <a:latin typeface="Cambria Math" panose="02040503050406030204" pitchFamily="18" charset="0"/>
                        </a:rPr>
                        <m:t>𝑒</m:t>
                      </m:r>
                      <m:r>
                        <a:rPr lang="en-US" sz="2200" i="1">
                          <a:latin typeface="Cambria Math" panose="02040503050406030204" pitchFamily="18" charset="0"/>
                        </a:rPr>
                        <m:t>=1.602×</m:t>
                      </m:r>
                      <m:sSup>
                        <m:sSupPr>
                          <m:ctrlPr>
                            <a:rPr lang="en-US" sz="2200" i="1">
                              <a:latin typeface="Cambria Math" panose="02040503050406030204" pitchFamily="18" charset="0"/>
                              <a:ea typeface="Cambria Math" panose="02040503050406030204" pitchFamily="18" charset="0"/>
                            </a:rPr>
                          </m:ctrlPr>
                        </m:sSupPr>
                        <m:e>
                          <m:r>
                            <a:rPr lang="en-US" sz="2200" i="1">
                              <a:latin typeface="Cambria Math" panose="02040503050406030204" pitchFamily="18" charset="0"/>
                              <a:ea typeface="Cambria Math" panose="02040503050406030204" pitchFamily="18" charset="0"/>
                            </a:rPr>
                            <m:t>10</m:t>
                          </m:r>
                        </m:e>
                        <m:sup>
                          <m:r>
                            <a:rPr lang="en-US" sz="2200" i="1">
                              <a:latin typeface="Cambria Math" panose="02040503050406030204" pitchFamily="18" charset="0"/>
                              <a:ea typeface="Cambria Math" panose="02040503050406030204" pitchFamily="18" charset="0"/>
                            </a:rPr>
                            <m:t>−19</m:t>
                          </m:r>
                        </m:sup>
                      </m:sSup>
                      <m:r>
                        <a:rPr lang="en-US" sz="2200" i="1">
                          <a:latin typeface="Cambria Math" panose="02040503050406030204" pitchFamily="18" charset="0"/>
                          <a:ea typeface="Cambria Math" panose="02040503050406030204" pitchFamily="18" charset="0"/>
                        </a:rPr>
                        <m:t> </m:t>
                      </m:r>
                      <m:r>
                        <a:rPr lang="en-US" sz="2200" i="1">
                          <a:latin typeface="Cambria Math" panose="02040503050406030204" pitchFamily="18" charset="0"/>
                          <a:ea typeface="Cambria Math" panose="02040503050406030204" pitchFamily="18" charset="0"/>
                        </a:rPr>
                        <m:t>𝐶</m:t>
                      </m:r>
                    </m:oMath>
                  </m:oMathPara>
                </a14:m>
                <a:endParaRPr lang="el-GR" sz="2200" dirty="0">
                  <a:latin typeface="Calibri" panose="020F0502020204030204" pitchFamily="34" charset="0"/>
                  <a:cs typeface="Calibri" panose="020F0502020204030204" pitchFamily="34" charset="0"/>
                </a:endParaRPr>
              </a:p>
              <a:p>
                <a:pPr lvl="1"/>
                <a14:m>
                  <m:oMath xmlns:m="http://schemas.openxmlformats.org/officeDocument/2006/math">
                    <m:r>
                      <a:rPr lang="en-US" sz="2000" i="1">
                        <a:latin typeface="Cambria Math" panose="02040503050406030204" pitchFamily="18" charset="0"/>
                        <a:ea typeface="Cambria Math" panose="02040503050406030204" pitchFamily="18" charset="0"/>
                      </a:rPr>
                      <m:t>𝐶</m:t>
                    </m:r>
                    <m:r>
                      <a:rPr lang="en-US" sz="2000" i="1">
                        <a:latin typeface="Cambria Math" panose="02040503050406030204" pitchFamily="18" charset="0"/>
                        <a:ea typeface="Cambria Math" panose="02040503050406030204" pitchFamily="18" charset="0"/>
                      </a:rPr>
                      <m:t>=</m:t>
                    </m:r>
                    <m:r>
                      <m:rPr>
                        <m:sty m:val="p"/>
                      </m:rPr>
                      <a:rPr lang="en-US" sz="2000">
                        <a:latin typeface="Cambria Math" panose="02040503050406030204" pitchFamily="18" charset="0"/>
                        <a:ea typeface="Cambria Math" panose="02040503050406030204" pitchFamily="18" charset="0"/>
                      </a:rPr>
                      <m:t>Coulomb</m:t>
                    </m:r>
                    <m:r>
                      <a:rPr lang="en-US" sz="2000" i="1">
                        <a:latin typeface="Cambria Math" panose="02040503050406030204" pitchFamily="18" charset="0"/>
                        <a:ea typeface="Cambria Math" panose="02040503050406030204" pitchFamily="18" charset="0"/>
                      </a:rPr>
                      <m:t>:</m:t>
                    </m:r>
                  </m:oMath>
                </a14:m>
                <a:r>
                  <a:rPr lang="el-GR" sz="2000" dirty="0">
                    <a:latin typeface="Calibri" panose="020F0502020204030204" pitchFamily="34" charset="0"/>
                    <a:cs typeface="Calibri" panose="020F0502020204030204" pitchFamily="34" charset="0"/>
                  </a:rPr>
                  <a:t> μονάδα μέτρησης φορτίου</a:t>
                </a:r>
              </a:p>
              <a:p>
                <a:pPr lvl="1"/>
                <a:r>
                  <a:rPr lang="el-GR" sz="2000" dirty="0">
                    <a:latin typeface="Calibri" panose="020F0502020204030204" pitchFamily="34" charset="0"/>
                    <a:cs typeface="Calibri" panose="020F0502020204030204" pitchFamily="34" charset="0"/>
                  </a:rPr>
                  <a:t>Μη θεμελιώδης μονάδα μέτρησης</a:t>
                </a:r>
              </a:p>
              <a:p>
                <a:pPr lvl="2"/>
                <a:r>
                  <a:rPr lang="el-GR" sz="1800" dirty="0">
                    <a:latin typeface="Calibri" panose="020F0502020204030204" pitchFamily="34" charset="0"/>
                    <a:cs typeface="Calibri" panose="020F0502020204030204" pitchFamily="34" charset="0"/>
                  </a:rPr>
                  <a:t>Εξαρτάται από άλλες μονάδες που θα δούμε στη </a:t>
                </a:r>
                <a:r>
                  <a:rPr lang="el-GR" sz="1800" dirty="0" smtClean="0">
                    <a:latin typeface="Calibri" panose="020F0502020204030204" pitchFamily="34" charset="0"/>
                    <a:cs typeface="Calibri" panose="020F0502020204030204" pitchFamily="34" charset="0"/>
                  </a:rPr>
                  <a:t>συνέχεια</a:t>
                </a:r>
                <a:endParaRPr lang="en-US" sz="1800" dirty="0">
                  <a:latin typeface="Calibri" panose="020F0502020204030204" pitchFamily="34" charset="0"/>
                  <a:cs typeface="Calibri" panose="020F0502020204030204" pitchFamily="34" charset="0"/>
                </a:endParaRPr>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738350" y="1371600"/>
                <a:ext cx="7872249" cy="5334000"/>
              </a:xfrm>
              <a:blipFill>
                <a:blip r:embed="rId2"/>
                <a:stretch>
                  <a:fillRect t="-914"/>
                </a:stretch>
              </a:blipFill>
            </p:spPr>
            <p:txBody>
              <a:bodyPr/>
              <a:lstStyle/>
              <a:p>
                <a:r>
                  <a:rPr lang="en-US">
                    <a:noFill/>
                  </a:rPr>
                  <a:t> </a:t>
                </a:r>
              </a:p>
            </p:txBody>
          </p:sp>
        </mc:Fallback>
      </mc:AlternateContent>
    </p:spTree>
    <p:extLst>
      <p:ext uri="{BB962C8B-B14F-4D97-AF65-F5344CB8AC3E}">
        <p14:creationId xmlns:p14="http://schemas.microsoft.com/office/powerpoint/2010/main" val="2024563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animEffect transition="in" filter="fade">
                                      <p:cBhvr>
                                        <p:cTn id="7" dur="500"/>
                                        <p:tgtEl>
                                          <p:spTgt spid="3">
                                            <p:txEl>
                                              <p:pRg st="6" end="6"/>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fade">
                                      <p:cBhvr>
                                        <p:cTn id="37" dur="500"/>
                                        <p:tgtEl>
                                          <p:spTgt spid="3">
                                            <p:txEl>
                                              <p:pRg st="7" end="7"/>
                                            </p:txEl>
                                          </p:spTgt>
                                        </p:tgtEl>
                                      </p:cBhvr>
                                    </p:animEffect>
                                  </p:childTnLst>
                                </p:cTn>
                              </p:par>
                              <p:par>
                                <p:cTn id="38" presetID="10" presetClass="entr" presetSubtype="0" fill="hold" nodeType="withEffect">
                                  <p:stCondLst>
                                    <p:cond delay="0"/>
                                  </p:stCondLst>
                                  <p:childTnLst>
                                    <p:set>
                                      <p:cBhvr>
                                        <p:cTn id="39" dur="1" fill="hold">
                                          <p:stCondLst>
                                            <p:cond delay="0"/>
                                          </p:stCondLst>
                                        </p:cTn>
                                        <p:tgtEl>
                                          <p:spTgt spid="3">
                                            <p:txEl>
                                              <p:pRg st="8" end="8"/>
                                            </p:txEl>
                                          </p:spTgt>
                                        </p:tgtEl>
                                        <p:attrNameLst>
                                          <p:attrName>style.visibility</p:attrName>
                                        </p:attrNameLst>
                                      </p:cBhvr>
                                      <p:to>
                                        <p:strVal val="visible"/>
                                      </p:to>
                                    </p:set>
                                    <p:animEffect transition="in" filter="fade">
                                      <p:cBhvr>
                                        <p:cTn id="40" dur="500"/>
                                        <p:tgtEl>
                                          <p:spTgt spid="3">
                                            <p:txEl>
                                              <p:pRg st="8" end="8"/>
                                            </p:txEl>
                                          </p:spTgt>
                                        </p:tgtEl>
                                      </p:cBhvr>
                                    </p:animEffect>
                                  </p:childTnLst>
                                </p:cTn>
                              </p:par>
                              <p:par>
                                <p:cTn id="41" presetID="10" presetClass="entr" presetSubtype="0" fill="hold" nodeType="with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animEffect transition="in" filter="fade">
                                      <p:cBhvr>
                                        <p:cTn id="43" dur="500"/>
                                        <p:tgtEl>
                                          <p:spTgt spid="3">
                                            <p:txEl>
                                              <p:pRg st="9" end="9"/>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3">
                                            <p:txEl>
                                              <p:pRg st="10" end="10"/>
                                            </p:txEl>
                                          </p:spTgt>
                                        </p:tgtEl>
                                        <p:attrNameLst>
                                          <p:attrName>style.visibility</p:attrName>
                                        </p:attrNameLst>
                                      </p:cBhvr>
                                      <p:to>
                                        <p:strVal val="visible"/>
                                      </p:to>
                                    </p:set>
                                    <p:animEffect transition="in" filter="fade">
                                      <p:cBhvr>
                                        <p:cTn id="48" dur="500"/>
                                        <p:tgtEl>
                                          <p:spTgt spid="3">
                                            <p:txEl>
                                              <p:pRg st="10" end="10"/>
                                            </p:txEl>
                                          </p:spTgt>
                                        </p:tgtEl>
                                      </p:cBhvr>
                                    </p:animEffect>
                                  </p:childTnLst>
                                </p:cTn>
                              </p:par>
                              <p:par>
                                <p:cTn id="49" presetID="10" presetClass="entr" presetSubtype="0" fill="hold" nodeType="withEffect">
                                  <p:stCondLst>
                                    <p:cond delay="0"/>
                                  </p:stCondLst>
                                  <p:childTnLst>
                                    <p:set>
                                      <p:cBhvr>
                                        <p:cTn id="50" dur="1" fill="hold">
                                          <p:stCondLst>
                                            <p:cond delay="0"/>
                                          </p:stCondLst>
                                        </p:cTn>
                                        <p:tgtEl>
                                          <p:spTgt spid="3">
                                            <p:txEl>
                                              <p:pRg st="11" end="11"/>
                                            </p:txEl>
                                          </p:spTgt>
                                        </p:tgtEl>
                                        <p:attrNameLst>
                                          <p:attrName>style.visibility</p:attrName>
                                        </p:attrNameLst>
                                      </p:cBhvr>
                                      <p:to>
                                        <p:strVal val="visible"/>
                                      </p:to>
                                    </p:set>
                                    <p:animEffect transition="in" filter="fade">
                                      <p:cBhvr>
                                        <p:cTn id="51"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Ηλεκτρική Δύναμη</a:t>
            </a:r>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738350" y="1371600"/>
                <a:ext cx="8024650" cy="4569730"/>
              </a:xfrm>
            </p:spPr>
            <p:txBody>
              <a:bodyPr>
                <a:normAutofit/>
              </a:bodyPr>
              <a:lstStyle/>
              <a:p>
                <a:r>
                  <a:rPr lang="el-GR" b="1" dirty="0">
                    <a:latin typeface="Calibri" panose="020F0502020204030204" pitchFamily="34" charset="0"/>
                    <a:cs typeface="Calibri" panose="020F0502020204030204" pitchFamily="34" charset="0"/>
                  </a:rPr>
                  <a:t>Ο νόμος του </a:t>
                </a:r>
                <a:r>
                  <a:rPr lang="en-US" b="1" dirty="0">
                    <a:latin typeface="Calibri" panose="020F0502020204030204" pitchFamily="34" charset="0"/>
                    <a:cs typeface="Calibri" panose="020F0502020204030204" pitchFamily="34" charset="0"/>
                  </a:rPr>
                  <a:t>Coulomb – </a:t>
                </a:r>
                <a:r>
                  <a:rPr lang="el-GR" b="1" dirty="0">
                    <a:latin typeface="Calibri" panose="020F0502020204030204" pitchFamily="34" charset="0"/>
                    <a:cs typeface="Calibri" panose="020F0502020204030204" pitchFamily="34" charset="0"/>
                  </a:rPr>
                  <a:t>Διανυσματική </a:t>
                </a:r>
                <a:r>
                  <a:rPr lang="el-GR" b="1" dirty="0" smtClean="0">
                    <a:latin typeface="Calibri" panose="020F0502020204030204" pitchFamily="34" charset="0"/>
                    <a:cs typeface="Calibri" panose="020F0502020204030204" pitchFamily="34" charset="0"/>
                  </a:rPr>
                  <a:t>μορφή</a:t>
                </a:r>
                <a:r>
                  <a:rPr lang="en-US" i="1" dirty="0">
                    <a:latin typeface="Calibri" panose="020F0502020204030204" pitchFamily="34" charset="0"/>
                    <a:cs typeface="Calibri" panose="020F0502020204030204" pitchFamily="34" charset="0"/>
                  </a:rPr>
                  <a:t/>
                </a:r>
                <a:br>
                  <a:rPr lang="en-US" i="1" dirty="0">
                    <a:latin typeface="Calibri" panose="020F0502020204030204" pitchFamily="34" charset="0"/>
                    <a:cs typeface="Calibri" panose="020F0502020204030204" pitchFamily="34" charset="0"/>
                  </a:rPr>
                </a:br>
                <a14:m>
                  <m:oMath xmlns:m="http://schemas.openxmlformats.org/officeDocument/2006/math">
                    <m:sSub>
                      <m:sSubPr>
                        <m:ctrlPr>
                          <a:rPr lang="el-GR" i="1" smtClean="0">
                            <a:latin typeface="Cambria Math" panose="02040503050406030204" pitchFamily="18" charset="0"/>
                          </a:rPr>
                        </m:ctrlPr>
                      </m:sSubPr>
                      <m:e>
                        <m:acc>
                          <m:accPr>
                            <m:chr m:val="⃗"/>
                            <m:ctrlPr>
                              <a:rPr lang="el-GR" i="1" smtClean="0">
                                <a:latin typeface="Cambria Math" panose="02040503050406030204" pitchFamily="18" charset="0"/>
                              </a:rPr>
                            </m:ctrlPr>
                          </m:accPr>
                          <m:e>
                            <m:r>
                              <a:rPr lang="en-US" b="0" i="1" smtClean="0">
                                <a:latin typeface="Cambria Math" panose="02040503050406030204" pitchFamily="18" charset="0"/>
                              </a:rPr>
                              <m:t>𝐹</m:t>
                            </m:r>
                          </m:e>
                        </m:acc>
                      </m:e>
                      <m:sub>
                        <m:r>
                          <a:rPr lang="en-US" b="0" i="1" smtClean="0">
                            <a:latin typeface="Cambria Math" panose="02040503050406030204" pitchFamily="18" charset="0"/>
                          </a:rPr>
                          <m:t>12</m:t>
                        </m:r>
                      </m:sub>
                    </m:sSub>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b="0" i="1">
                            <a:latin typeface="Cambria Math" panose="02040503050406030204" pitchFamily="18" charset="0"/>
                          </a:rPr>
                          <m:t>𝑘</m:t>
                        </m:r>
                      </m:e>
                      <m:sub>
                        <m:r>
                          <a:rPr lang="en-US" b="0" i="1">
                            <a:latin typeface="Cambria Math" panose="02040503050406030204" pitchFamily="18" charset="0"/>
                          </a:rPr>
                          <m:t>𝑒</m:t>
                        </m:r>
                      </m:sub>
                    </m:sSub>
                    <m:f>
                      <m:fPr>
                        <m:ctrlPr>
                          <a:rPr lang="en-US" i="1">
                            <a:latin typeface="Cambria Math" panose="02040503050406030204" pitchFamily="18" charset="0"/>
                          </a:rPr>
                        </m:ctrlPr>
                      </m:fPr>
                      <m:num>
                        <m:sSub>
                          <m:sSubPr>
                            <m:ctrlPr>
                              <a:rPr lang="en-US" i="1" smtClean="0">
                                <a:latin typeface="Cambria Math" panose="02040503050406030204" pitchFamily="18" charset="0"/>
                              </a:rPr>
                            </m:ctrlPr>
                          </m:sSubPr>
                          <m:e>
                            <m:r>
                              <a:rPr lang="en-US" b="0" i="1" smtClean="0">
                                <a:latin typeface="Cambria Math" panose="02040503050406030204" pitchFamily="18" charset="0"/>
                              </a:rPr>
                              <m:t>𝑞</m:t>
                            </m:r>
                          </m:e>
                          <m:sub>
                            <m:r>
                              <a:rPr lang="en-US" b="0" i="1" smtClean="0">
                                <a:latin typeface="Cambria Math" panose="02040503050406030204" pitchFamily="18" charset="0"/>
                              </a:rPr>
                              <m:t>1</m:t>
                            </m:r>
                          </m:sub>
                        </m:sSub>
                        <m:sSub>
                          <m:sSubPr>
                            <m:ctrlPr>
                              <a:rPr lang="en-US" i="1">
                                <a:latin typeface="Cambria Math" panose="02040503050406030204" pitchFamily="18" charset="0"/>
                              </a:rPr>
                            </m:ctrlPr>
                          </m:sSubPr>
                          <m:e>
                            <m:r>
                              <a:rPr lang="en-US" b="0" i="1">
                                <a:latin typeface="Cambria Math" panose="02040503050406030204" pitchFamily="18" charset="0"/>
                              </a:rPr>
                              <m:t>𝑞</m:t>
                            </m:r>
                          </m:e>
                          <m:sub>
                            <m:r>
                              <a:rPr lang="en-US" b="0" i="1">
                                <a:latin typeface="Cambria Math" panose="02040503050406030204" pitchFamily="18" charset="0"/>
                              </a:rPr>
                              <m:t>2</m:t>
                            </m:r>
                          </m:sub>
                        </m:sSub>
                      </m:num>
                      <m:den>
                        <m:sSup>
                          <m:sSupPr>
                            <m:ctrlPr>
                              <a:rPr lang="en-US" i="1">
                                <a:latin typeface="Cambria Math" panose="02040503050406030204" pitchFamily="18" charset="0"/>
                              </a:rPr>
                            </m:ctrlPr>
                          </m:sSupPr>
                          <m:e>
                            <m:r>
                              <a:rPr lang="en-US" b="0" i="1">
                                <a:latin typeface="Cambria Math" panose="02040503050406030204" pitchFamily="18" charset="0"/>
                              </a:rPr>
                              <m:t>𝑟</m:t>
                            </m:r>
                          </m:e>
                          <m:sup>
                            <m:r>
                              <a:rPr lang="en-US" b="0" i="1">
                                <a:latin typeface="Cambria Math" panose="02040503050406030204" pitchFamily="18" charset="0"/>
                              </a:rPr>
                              <m:t>2</m:t>
                            </m:r>
                          </m:sup>
                        </m:sSup>
                      </m:den>
                    </m:f>
                    <m:sSub>
                      <m:sSubPr>
                        <m:ctrlPr>
                          <a:rPr lang="el-GR" b="1" i="1" smtClean="0">
                            <a:latin typeface="Cambria Math" panose="02040503050406030204" pitchFamily="18" charset="0"/>
                          </a:rPr>
                        </m:ctrlPr>
                      </m:sSubPr>
                      <m:e>
                        <m:acc>
                          <m:accPr>
                            <m:chr m:val="⃗"/>
                            <m:ctrlPr>
                              <a:rPr lang="en-US" b="1" i="1">
                                <a:latin typeface="Cambria Math" panose="02040503050406030204" pitchFamily="18" charset="0"/>
                              </a:rPr>
                            </m:ctrlPr>
                          </m:accPr>
                          <m:e>
                            <m:r>
                              <a:rPr lang="en-US" b="1" i="0">
                                <a:latin typeface="Cambria Math" panose="02040503050406030204" pitchFamily="18" charset="0"/>
                              </a:rPr>
                              <m:t>𝐫</m:t>
                            </m:r>
                          </m:e>
                        </m:acc>
                      </m:e>
                      <m:sub>
                        <m:r>
                          <a:rPr lang="en-US" b="1" i="0" smtClean="0">
                            <a:latin typeface="Cambria Math" panose="02040503050406030204" pitchFamily="18" charset="0"/>
                          </a:rPr>
                          <m:t>𝟏𝟐</m:t>
                        </m:r>
                      </m:sub>
                    </m:sSub>
                  </m:oMath>
                </a14:m>
                <a:endParaRPr lang="el-GR" b="1" dirty="0">
                  <a:latin typeface="Calibri" panose="020F0502020204030204" pitchFamily="34" charset="0"/>
                  <a:cs typeface="Calibri" panose="020F0502020204030204" pitchFamily="34" charset="0"/>
                </a:endParaRPr>
              </a:p>
              <a:p>
                <a:pPr marL="365760" lvl="1" indent="0">
                  <a:buNone/>
                </a:pPr>
                <a:r>
                  <a:rPr lang="el-GR" dirty="0">
                    <a:latin typeface="Calibri" panose="020F0502020204030204" pitchFamily="34" charset="0"/>
                    <a:cs typeface="Calibri" panose="020F0502020204030204" pitchFamily="34" charset="0"/>
                  </a:rPr>
                  <a:t>με </a:t>
                </a:r>
                <a14:m>
                  <m:oMath xmlns:m="http://schemas.openxmlformats.org/officeDocument/2006/math">
                    <m:sSub>
                      <m:sSubPr>
                        <m:ctrlPr>
                          <a:rPr lang="el-GR" i="1">
                            <a:latin typeface="Cambria Math" panose="02040503050406030204" pitchFamily="18" charset="0"/>
                          </a:rPr>
                        </m:ctrlPr>
                      </m:sSubPr>
                      <m:e>
                        <m:acc>
                          <m:accPr>
                            <m:chr m:val="⃗"/>
                            <m:ctrlPr>
                              <a:rPr lang="en-US" i="1">
                                <a:latin typeface="Cambria Math" panose="02040503050406030204" pitchFamily="18" charset="0"/>
                              </a:rPr>
                            </m:ctrlPr>
                          </m:accPr>
                          <m:e>
                            <m:r>
                              <a:rPr lang="en-US" i="1">
                                <a:latin typeface="Cambria Math" panose="02040503050406030204" pitchFamily="18" charset="0"/>
                              </a:rPr>
                              <m:t>𝑟</m:t>
                            </m:r>
                          </m:e>
                        </m:acc>
                      </m:e>
                      <m:sub>
                        <m:r>
                          <a:rPr lang="en-US" i="1">
                            <a:latin typeface="Cambria Math" panose="02040503050406030204" pitchFamily="18" charset="0"/>
                          </a:rPr>
                          <m:t>12</m:t>
                        </m:r>
                      </m:sub>
                    </m:sSub>
                  </m:oMath>
                </a14:m>
                <a:r>
                  <a:rPr lang="el-GR" dirty="0">
                    <a:latin typeface="Calibri" panose="020F0502020204030204" pitchFamily="34" charset="0"/>
                    <a:cs typeface="Calibri" panose="020F0502020204030204" pitchFamily="34" charset="0"/>
                  </a:rPr>
                  <a:t> το μοναδιαίο διάνυσμα από το φορτίο 1 στο φορτίο </a:t>
                </a:r>
                <a:r>
                  <a:rPr lang="el-GR" dirty="0" smtClean="0">
                    <a:latin typeface="Calibri" panose="020F0502020204030204" pitchFamily="34" charset="0"/>
                    <a:cs typeface="Calibri" panose="020F0502020204030204" pitchFamily="34" charset="0"/>
                  </a:rPr>
                  <a:t>2</a:t>
                </a:r>
              </a:p>
              <a:p>
                <a:pPr marL="365760" lvl="1" indent="0">
                  <a:buNone/>
                </a:pPr>
                <a:r>
                  <a:rPr lang="el-GR" dirty="0" smtClean="0">
                    <a:latin typeface="Calibri" panose="020F0502020204030204" pitchFamily="34" charset="0"/>
                    <a:cs typeface="Calibri" panose="020F0502020204030204" pitchFamily="34" charset="0"/>
                  </a:rPr>
                  <a:t>Σπάνια θα χρησιμοποιούμε αυτή τη γραφή...</a:t>
                </a:r>
                <a:endParaRPr lang="el-GR" dirty="0">
                  <a:latin typeface="Calibri" panose="020F0502020204030204" pitchFamily="34" charset="0"/>
                  <a:cs typeface="Calibri" panose="020F0502020204030204" pitchFamily="34" charset="0"/>
                </a:endParaRPr>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738350" y="1371600"/>
                <a:ext cx="8024650" cy="4569730"/>
              </a:xfrm>
              <a:blipFill>
                <a:blip r:embed="rId2"/>
                <a:stretch>
                  <a:fillRect t="-1067"/>
                </a:stretch>
              </a:blipFill>
            </p:spPr>
            <p:txBody>
              <a:bodyPr/>
              <a:lstStyle/>
              <a:p>
                <a:r>
                  <a:rPr lang="en-US">
                    <a:noFill/>
                  </a:rPr>
                  <a:t> </a:t>
                </a:r>
              </a:p>
            </p:txBody>
          </p:sp>
        </mc:Fallback>
      </mc:AlternateContent>
      <p:grpSp>
        <p:nvGrpSpPr>
          <p:cNvPr id="6" name="Group 5"/>
          <p:cNvGrpSpPr/>
          <p:nvPr/>
        </p:nvGrpSpPr>
        <p:grpSpPr>
          <a:xfrm>
            <a:off x="1447800" y="3429000"/>
            <a:ext cx="6565025" cy="3079888"/>
            <a:chOff x="1447800" y="3429000"/>
            <a:chExt cx="6565025" cy="3079888"/>
          </a:xfrm>
        </p:grpSpPr>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4598" t="2531" r="2281" b="1339"/>
            <a:stretch/>
          </p:blipFill>
          <p:spPr>
            <a:xfrm>
              <a:off x="1447800" y="3429000"/>
              <a:ext cx="6565025" cy="3079888"/>
            </a:xfrm>
            <a:prstGeom prst="rect">
              <a:avLst/>
            </a:prstGeom>
          </p:spPr>
        </p:pic>
        <mc:AlternateContent xmlns:mc="http://schemas.openxmlformats.org/markup-compatibility/2006" xmlns:p14="http://schemas.microsoft.com/office/powerpoint/2010/main">
          <mc:Choice Requires="p14">
            <p:contentPart p14:bwMode="auto" r:id="rId4">
              <p14:nvContentPartPr>
                <p14:cNvPr id="5" name="Ink 4"/>
                <p14:cNvContentPartPr/>
                <p14:nvPr/>
              </p14:nvContentPartPr>
              <p14:xfrm>
                <a:off x="2662920" y="5517720"/>
                <a:ext cx="3372840" cy="438120"/>
              </p14:xfrm>
            </p:contentPart>
          </mc:Choice>
          <mc:Fallback xmlns="">
            <p:pic>
              <p:nvPicPr>
                <p:cNvPr id="5" name="Ink 4"/>
                <p:cNvPicPr/>
                <p:nvPr/>
              </p:nvPicPr>
              <p:blipFill>
                <a:blip r:embed="rId5"/>
                <a:stretch>
                  <a:fillRect/>
                </a:stretch>
              </p:blipFill>
              <p:spPr>
                <a:xfrm>
                  <a:off x="2651040" y="5505120"/>
                  <a:ext cx="3393360" cy="4633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6">
            <p14:nvContentPartPr>
              <p14:cNvPr id="7" name="Ink 6"/>
              <p14:cNvContentPartPr/>
              <p14:nvPr/>
            </p14:nvContentPartPr>
            <p14:xfrm>
              <a:off x="2407680" y="5436360"/>
              <a:ext cx="1155960" cy="777600"/>
            </p14:xfrm>
          </p:contentPart>
        </mc:Choice>
        <mc:Fallback xmlns="">
          <p:pic>
            <p:nvPicPr>
              <p:cNvPr id="7" name="Ink 6"/>
              <p:cNvPicPr/>
              <p:nvPr/>
            </p:nvPicPr>
            <p:blipFill>
              <a:blip r:embed="rId7"/>
              <a:stretch>
                <a:fillRect/>
              </a:stretch>
            </p:blipFill>
            <p:spPr>
              <a:xfrm>
                <a:off x="2399760" y="5428800"/>
                <a:ext cx="1171080" cy="79056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8" name="Ink 7"/>
              <p14:cNvContentPartPr/>
              <p14:nvPr/>
            </p14:nvContentPartPr>
            <p14:xfrm>
              <a:off x="3047760" y="4563360"/>
              <a:ext cx="4336200" cy="1005840"/>
            </p14:xfrm>
          </p:contentPart>
        </mc:Choice>
        <mc:Fallback xmlns="">
          <p:pic>
            <p:nvPicPr>
              <p:cNvPr id="8" name="Ink 7"/>
              <p:cNvPicPr/>
              <p:nvPr/>
            </p:nvPicPr>
            <p:blipFill>
              <a:blip r:embed="rId9"/>
              <a:stretch>
                <a:fillRect/>
              </a:stretch>
            </p:blipFill>
            <p:spPr>
              <a:xfrm>
                <a:off x="3039120" y="4555800"/>
                <a:ext cx="4352400" cy="1023840"/>
              </a:xfrm>
              <a:prstGeom prst="rect">
                <a:avLst/>
              </a:prstGeom>
            </p:spPr>
          </p:pic>
        </mc:Fallback>
      </mc:AlternateContent>
    </p:spTree>
    <p:extLst>
      <p:ext uri="{BB962C8B-B14F-4D97-AF65-F5344CB8AC3E}">
        <p14:creationId xmlns:p14="http://schemas.microsoft.com/office/powerpoint/2010/main" val="736814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3396" t="1943" r="1486" b="3135"/>
          <a:stretch/>
        </p:blipFill>
        <p:spPr>
          <a:xfrm>
            <a:off x="4231562" y="3429000"/>
            <a:ext cx="4424758" cy="3081528"/>
          </a:xfrm>
          <a:prstGeom prst="rect">
            <a:avLst/>
          </a:prstGeom>
        </p:spPr>
      </p:pic>
      <p:sp>
        <p:nvSpPr>
          <p:cNvPr id="2" name="Title 1"/>
          <p:cNvSpPr>
            <a:spLocks noGrp="1"/>
          </p:cNvSpPr>
          <p:nvPr>
            <p:ph type="title"/>
          </p:nvPr>
        </p:nvSpPr>
        <p:spPr/>
        <p:txBody>
          <a:bodyPr>
            <a:normAutofit fontScale="90000"/>
          </a:bodyPr>
          <a:lstStyle/>
          <a:p>
            <a:r>
              <a:rPr lang="el-GR" dirty="0"/>
              <a:t>Ηλεκτρική Δύναμη</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738350" y="1371600"/>
                <a:ext cx="7872249" cy="4569730"/>
              </a:xfrm>
            </p:spPr>
            <p:txBody>
              <a:bodyPr/>
              <a:lstStyle/>
              <a:p>
                <a:r>
                  <a:rPr lang="el-GR" b="1" dirty="0">
                    <a:latin typeface="Calibri" panose="020F0502020204030204" pitchFamily="34" charset="0"/>
                    <a:cs typeface="Calibri" panose="020F0502020204030204" pitchFamily="34" charset="0"/>
                  </a:rPr>
                  <a:t>Παράδειγμα:</a:t>
                </a:r>
              </a:p>
              <a:p>
                <a:r>
                  <a:rPr lang="el-GR" dirty="0">
                    <a:latin typeface="Calibri" panose="020F0502020204030204" pitchFamily="34" charset="0"/>
                    <a:cs typeface="Calibri" panose="020F0502020204030204" pitchFamily="34" charset="0"/>
                  </a:rPr>
                  <a:t>Τρία φορτισμένα σωματίδια βρίσκονται επάνω στον </a:t>
                </a:r>
                <a14:m>
                  <m:oMath xmlns:m="http://schemas.openxmlformats.org/officeDocument/2006/math">
                    <m:r>
                      <a:rPr lang="en-US" i="1" dirty="0" smtClean="0">
                        <a:latin typeface="Cambria Math" panose="02040503050406030204" pitchFamily="18" charset="0"/>
                        <a:cs typeface="Calibri" panose="020F0502020204030204" pitchFamily="34" charset="0"/>
                      </a:rPr>
                      <m:t>𝑥</m:t>
                    </m:r>
                  </m:oMath>
                </a14:m>
                <a:r>
                  <a:rPr lang="el-GR" dirty="0">
                    <a:latin typeface="Calibri" panose="020F0502020204030204" pitchFamily="34" charset="0"/>
                    <a:cs typeface="Calibri" panose="020F0502020204030204" pitchFamily="34" charset="0"/>
                  </a:rPr>
                  <a:t>-άξονα όπως στο σχήμα. Το </a:t>
                </a:r>
                <a14:m>
                  <m:oMath xmlns:m="http://schemas.openxmlformats.org/officeDocument/2006/math">
                    <m:sSub>
                      <m:sSubPr>
                        <m:ctrlPr>
                          <a:rPr lang="el-GR" i="1" smtClean="0">
                            <a:latin typeface="Cambria Math" panose="02040503050406030204" pitchFamily="18" charset="0"/>
                          </a:rPr>
                        </m:ctrlPr>
                      </m:sSubPr>
                      <m:e>
                        <m:r>
                          <a:rPr lang="en-US" b="0" i="1" smtClean="0">
                            <a:latin typeface="Cambria Math" panose="02040503050406030204" pitchFamily="18" charset="0"/>
                          </a:rPr>
                          <m:t>𝑞</m:t>
                        </m:r>
                      </m:e>
                      <m:sub>
                        <m:r>
                          <a:rPr lang="en-US" b="0" i="1" smtClean="0">
                            <a:latin typeface="Cambria Math" panose="02040503050406030204" pitchFamily="18" charset="0"/>
                          </a:rPr>
                          <m:t>1</m:t>
                        </m:r>
                      </m:sub>
                    </m:sSub>
                    <m:r>
                      <a:rPr lang="en-US" b="0" i="1" smtClean="0">
                        <a:latin typeface="Cambria Math" panose="02040503050406030204" pitchFamily="18" charset="0"/>
                      </a:rPr>
                      <m:t>=15 </m:t>
                    </m:r>
                    <m:r>
                      <a:rPr lang="el-GR" b="0" i="1" smtClean="0">
                        <a:latin typeface="Cambria Math" panose="02040503050406030204" pitchFamily="18" charset="0"/>
                      </a:rPr>
                      <m:t>𝜇</m:t>
                    </m:r>
                    <m:r>
                      <a:rPr lang="en-US" b="0" i="1" smtClean="0">
                        <a:latin typeface="Cambria Math" panose="02040503050406030204" pitchFamily="18" charset="0"/>
                      </a:rPr>
                      <m:t>𝐶</m:t>
                    </m:r>
                  </m:oMath>
                </a14:m>
                <a:r>
                  <a:rPr lang="en-US" b="0" dirty="0">
                    <a:latin typeface="Calibri" panose="020F0502020204030204" pitchFamily="34" charset="0"/>
                    <a:cs typeface="Calibri" panose="020F0502020204030204" pitchFamily="34" charset="0"/>
                  </a:rPr>
                  <a:t> </a:t>
                </a:r>
                <a:r>
                  <a:rPr lang="el-GR" b="0" dirty="0">
                    <a:latin typeface="Calibri" panose="020F0502020204030204" pitchFamily="34" charset="0"/>
                    <a:cs typeface="Calibri" panose="020F0502020204030204" pitchFamily="34" charset="0"/>
                  </a:rPr>
                  <a:t>βρίσκεται </a:t>
                </a:r>
                <a:r>
                  <a:rPr lang="el-GR" dirty="0">
                    <a:latin typeface="Calibri" panose="020F0502020204030204" pitchFamily="34" charset="0"/>
                    <a:cs typeface="Calibri" panose="020F0502020204030204" pitchFamily="34" charset="0"/>
                  </a:rPr>
                  <a:t>«</a:t>
                </a:r>
                <a:r>
                  <a:rPr lang="el-GR" b="0" dirty="0">
                    <a:latin typeface="Calibri" panose="020F0502020204030204" pitchFamily="34" charset="0"/>
                    <a:cs typeface="Calibri" panose="020F0502020204030204" pitchFamily="34" charset="0"/>
                  </a:rPr>
                  <a:t>δεμένο» στη θέση </a:t>
                </a:r>
                <a14:m>
                  <m:oMath xmlns:m="http://schemas.openxmlformats.org/officeDocument/2006/math">
                    <m:r>
                      <a:rPr lang="en-US" b="0" i="1" smtClean="0">
                        <a:latin typeface="Cambria Math" panose="02040503050406030204" pitchFamily="18" charset="0"/>
                      </a:rPr>
                      <m:t>𝑥</m:t>
                    </m:r>
                    <m:r>
                      <a:rPr lang="en-US" b="0" i="1" smtClean="0">
                        <a:latin typeface="Cambria Math" panose="02040503050406030204" pitchFamily="18" charset="0"/>
                      </a:rPr>
                      <m:t>=2 </m:t>
                    </m:r>
                    <m:r>
                      <a:rPr lang="en-US" b="0" i="1" smtClean="0">
                        <a:latin typeface="Cambria Math" panose="02040503050406030204" pitchFamily="18" charset="0"/>
                      </a:rPr>
                      <m:t>𝑚</m:t>
                    </m:r>
                  </m:oMath>
                </a14:m>
                <a:r>
                  <a:rPr lang="en-US" dirty="0">
                    <a:latin typeface="Calibri" panose="020F0502020204030204" pitchFamily="34" charset="0"/>
                    <a:cs typeface="Calibri" panose="020F0502020204030204" pitchFamily="34" charset="0"/>
                  </a:rPr>
                  <a:t>, </a:t>
                </a:r>
                <a:r>
                  <a:rPr lang="el-GR" dirty="0">
                    <a:latin typeface="Calibri" panose="020F0502020204030204" pitchFamily="34" charset="0"/>
                    <a:cs typeface="Calibri" panose="020F0502020204030204" pitchFamily="34" charset="0"/>
                  </a:rPr>
                  <a:t>το</a:t>
                </a:r>
                <a:r>
                  <a:rPr lang="en-US" dirty="0">
                    <a:latin typeface="Calibri" panose="020F0502020204030204" pitchFamily="34" charset="0"/>
                    <a:cs typeface="Calibri" panose="020F0502020204030204" pitchFamily="34" charset="0"/>
                  </a:rPr>
                  <a:t> </a:t>
                </a:r>
                <a14:m>
                  <m:oMath xmlns:m="http://schemas.openxmlformats.org/officeDocument/2006/math">
                    <m:sSub>
                      <m:sSubPr>
                        <m:ctrlPr>
                          <a:rPr lang="el-GR" i="1" smtClean="0">
                            <a:latin typeface="Cambria Math" panose="02040503050406030204" pitchFamily="18" charset="0"/>
                          </a:rPr>
                        </m:ctrlPr>
                      </m:sSubPr>
                      <m:e>
                        <m:r>
                          <a:rPr lang="en-US" b="0" i="1" smtClean="0">
                            <a:latin typeface="Cambria Math" panose="02040503050406030204" pitchFamily="18" charset="0"/>
                          </a:rPr>
                          <m:t>𝑞</m:t>
                        </m:r>
                      </m:e>
                      <m:sub>
                        <m:r>
                          <a:rPr lang="en-US" b="0" i="1" smtClean="0">
                            <a:latin typeface="Cambria Math" panose="02040503050406030204" pitchFamily="18" charset="0"/>
                          </a:rPr>
                          <m:t>2</m:t>
                        </m:r>
                      </m:sub>
                    </m:sSub>
                    <m:r>
                      <a:rPr lang="en-US" b="0" i="1" smtClean="0">
                        <a:latin typeface="Cambria Math" panose="02040503050406030204" pitchFamily="18" charset="0"/>
                      </a:rPr>
                      <m:t>=6 </m:t>
                    </m:r>
                    <m:r>
                      <a:rPr lang="el-GR" b="0" i="1" smtClean="0">
                        <a:latin typeface="Cambria Math" panose="02040503050406030204" pitchFamily="18" charset="0"/>
                      </a:rPr>
                      <m:t>𝜇</m:t>
                    </m:r>
                    <m:r>
                      <a:rPr lang="en-US" b="0" i="1" smtClean="0">
                        <a:latin typeface="Cambria Math" panose="02040503050406030204" pitchFamily="18" charset="0"/>
                      </a:rPr>
                      <m:t>𝐶</m:t>
                    </m:r>
                    <m:r>
                      <a:rPr lang="el-GR" b="0" i="0" smtClean="0">
                        <a:latin typeface="Cambria Math" panose="02040503050406030204" pitchFamily="18" charset="0"/>
                      </a:rPr>
                      <m:t> </m:t>
                    </m:r>
                  </m:oMath>
                </a14:m>
                <a:r>
                  <a:rPr lang="el-GR" dirty="0">
                    <a:latin typeface="Calibri" panose="020F0502020204030204" pitchFamily="34" charset="0"/>
                    <a:cs typeface="Calibri" panose="020F0502020204030204" pitchFamily="34" charset="0"/>
                  </a:rPr>
                  <a:t>βρίσκεται «δεμένο» στην αρχή των αξόνων</a:t>
                </a:r>
                <a:r>
                  <a:rPr lang="en-US" dirty="0">
                    <a:latin typeface="Calibri" panose="020F0502020204030204" pitchFamily="34" charset="0"/>
                    <a:cs typeface="Calibri" panose="020F0502020204030204" pitchFamily="34" charset="0"/>
                  </a:rPr>
                  <a:t>,</a:t>
                </a:r>
                <a:r>
                  <a:rPr lang="el-GR" dirty="0">
                    <a:latin typeface="Calibri" panose="020F0502020204030204" pitchFamily="34" charset="0"/>
                    <a:cs typeface="Calibri" panose="020F0502020204030204" pitchFamily="34" charset="0"/>
                  </a:rPr>
                  <a:t> και η συνισταμένη των δυνάμεων στο </a:t>
                </a:r>
                <a14:m>
                  <m:oMath xmlns:m="http://schemas.openxmlformats.org/officeDocument/2006/math">
                    <m:sSub>
                      <m:sSubPr>
                        <m:ctrlPr>
                          <a:rPr lang="el-GR" i="1" smtClean="0">
                            <a:latin typeface="Cambria Math" panose="02040503050406030204" pitchFamily="18" charset="0"/>
                          </a:rPr>
                        </m:ctrlPr>
                      </m:sSubPr>
                      <m:e>
                        <m:r>
                          <a:rPr lang="en-US" b="0" i="1" smtClean="0">
                            <a:latin typeface="Cambria Math" panose="02040503050406030204" pitchFamily="18" charset="0"/>
                          </a:rPr>
                          <m:t>𝑞</m:t>
                        </m:r>
                      </m:e>
                      <m:sub>
                        <m:r>
                          <a:rPr lang="en-US" b="0" i="1" smtClean="0">
                            <a:latin typeface="Cambria Math" panose="02040503050406030204" pitchFamily="18" charset="0"/>
                          </a:rPr>
                          <m:t>3</m:t>
                        </m:r>
                      </m:sub>
                    </m:sSub>
                  </m:oMath>
                </a14:m>
                <a:r>
                  <a:rPr lang="el-GR" dirty="0">
                    <a:latin typeface="Calibri" panose="020F0502020204030204" pitchFamily="34" charset="0"/>
                    <a:cs typeface="Calibri" panose="020F0502020204030204" pitchFamily="34" charset="0"/>
                  </a:rPr>
                  <a:t> είναι </a:t>
                </a:r>
                <a:br>
                  <a:rPr lang="el-GR" dirty="0">
                    <a:latin typeface="Calibri" panose="020F0502020204030204" pitchFamily="34" charset="0"/>
                    <a:cs typeface="Calibri" panose="020F0502020204030204" pitchFamily="34" charset="0"/>
                  </a:rPr>
                </a:br>
                <a:r>
                  <a:rPr lang="el-GR" dirty="0">
                    <a:latin typeface="Calibri" panose="020F0502020204030204" pitchFamily="34" charset="0"/>
                    <a:cs typeface="Calibri" panose="020F0502020204030204" pitchFamily="34" charset="0"/>
                  </a:rPr>
                  <a:t>μηδέν. </a:t>
                </a:r>
                <a:br>
                  <a:rPr lang="el-GR" dirty="0">
                    <a:latin typeface="Calibri" panose="020F0502020204030204" pitchFamily="34" charset="0"/>
                    <a:cs typeface="Calibri" panose="020F0502020204030204" pitchFamily="34" charset="0"/>
                  </a:rPr>
                </a:br>
                <a:r>
                  <a:rPr lang="el-GR" dirty="0">
                    <a:latin typeface="Calibri" panose="020F0502020204030204" pitchFamily="34" charset="0"/>
                    <a:cs typeface="Calibri" panose="020F0502020204030204" pitchFamily="34" charset="0"/>
                  </a:rPr>
                  <a:t>Βρείτε τη θέση του </a:t>
                </a:r>
                <a14:m>
                  <m:oMath xmlns:m="http://schemas.openxmlformats.org/officeDocument/2006/math">
                    <m:sSub>
                      <m:sSubPr>
                        <m:ctrlPr>
                          <a:rPr lang="el-GR" i="1" smtClean="0">
                            <a:latin typeface="Cambria Math" panose="02040503050406030204" pitchFamily="18" charset="0"/>
                          </a:rPr>
                        </m:ctrlPr>
                      </m:sSubPr>
                      <m:e>
                        <m:r>
                          <a:rPr lang="en-US" b="0" i="1" smtClean="0">
                            <a:latin typeface="Cambria Math" panose="02040503050406030204" pitchFamily="18" charset="0"/>
                          </a:rPr>
                          <m:t>𝑞</m:t>
                        </m:r>
                      </m:e>
                      <m:sub>
                        <m:r>
                          <a:rPr lang="en-US" b="0" i="1" smtClean="0">
                            <a:latin typeface="Cambria Math" panose="02040503050406030204" pitchFamily="18" charset="0"/>
                          </a:rPr>
                          <m:t>3</m:t>
                        </m:r>
                      </m:sub>
                    </m:sSub>
                  </m:oMath>
                </a14:m>
                <a:r>
                  <a:rPr lang="en-US" dirty="0">
                    <a:latin typeface="Calibri" panose="020F0502020204030204" pitchFamily="34" charset="0"/>
                    <a:cs typeface="Calibri" panose="020F0502020204030204" pitchFamily="34" charset="0"/>
                  </a:rPr>
                  <a:t>.</a:t>
                </a:r>
                <a:endParaRPr lang="el-GR" dirty="0">
                  <a:latin typeface="Calibri" panose="020F0502020204030204" pitchFamily="34" charset="0"/>
                  <a:cs typeface="Calibri" panose="020F0502020204030204" pitchFamily="34"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738350" y="1371600"/>
                <a:ext cx="7872249" cy="4569730"/>
              </a:xfrm>
              <a:blipFill>
                <a:blip r:embed="rId4"/>
                <a:stretch>
                  <a:fillRect t="-1067"/>
                </a:stretch>
              </a:blipFill>
            </p:spPr>
            <p:txBody>
              <a:bodyPr/>
              <a:lstStyle/>
              <a:p>
                <a:r>
                  <a:rPr lang="en-US">
                    <a:noFill/>
                  </a:rPr>
                  <a:t> </a:t>
                </a:r>
              </a:p>
            </p:txBody>
          </p:sp>
        </mc:Fallback>
      </mc:AlternateContent>
    </p:spTree>
    <p:extLst>
      <p:ext uri="{BB962C8B-B14F-4D97-AF65-F5344CB8AC3E}">
        <p14:creationId xmlns:p14="http://schemas.microsoft.com/office/powerpoint/2010/main" val="197707943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00600" y="699752"/>
            <a:ext cx="3819524" cy="2285781"/>
          </a:xfrm>
          <a:prstGeom prst="rect">
            <a:avLst/>
          </a:prstGeom>
        </p:spPr>
      </p:pic>
      <p:sp>
        <p:nvSpPr>
          <p:cNvPr id="2" name="Title 1"/>
          <p:cNvSpPr>
            <a:spLocks noGrp="1"/>
          </p:cNvSpPr>
          <p:nvPr>
            <p:ph type="title"/>
          </p:nvPr>
        </p:nvSpPr>
        <p:spPr/>
        <p:txBody>
          <a:bodyPr>
            <a:normAutofit fontScale="90000"/>
          </a:bodyPr>
          <a:lstStyle/>
          <a:p>
            <a:r>
              <a:rPr lang="el-GR" dirty="0"/>
              <a:t>Ηλεκτρική Δύναμη</a:t>
            </a:r>
          </a:p>
        </p:txBody>
      </p:sp>
      <p:sp>
        <p:nvSpPr>
          <p:cNvPr id="3" name="Content Placeholder 2"/>
          <p:cNvSpPr>
            <a:spLocks noGrp="1"/>
          </p:cNvSpPr>
          <p:nvPr>
            <p:ph idx="1"/>
          </p:nvPr>
        </p:nvSpPr>
        <p:spPr>
          <a:xfrm>
            <a:off x="738350" y="1371600"/>
            <a:ext cx="7872249" cy="4569730"/>
          </a:xfrm>
        </p:spPr>
        <p:txBody>
          <a:bodyPr/>
          <a:lstStyle/>
          <a:p>
            <a:r>
              <a:rPr lang="el-GR" b="1" dirty="0">
                <a:latin typeface="Calibri" panose="020F0502020204030204" pitchFamily="34" charset="0"/>
                <a:cs typeface="Calibri" panose="020F0502020204030204" pitchFamily="34" charset="0"/>
              </a:rPr>
              <a:t>Παράδειγμα – Λύση:</a:t>
            </a:r>
          </a:p>
        </p:txBody>
      </p:sp>
      <mc:AlternateContent xmlns:mc="http://schemas.openxmlformats.org/markup-compatibility/2006" xmlns:p14="http://schemas.microsoft.com/office/powerpoint/2010/main">
        <mc:Choice Requires="p14">
          <p:contentPart p14:bwMode="auto" r:id="rId4">
            <p14:nvContentPartPr>
              <p14:cNvPr id="4" name="Ink 3"/>
              <p14:cNvContentPartPr/>
              <p14:nvPr/>
            </p14:nvContentPartPr>
            <p14:xfrm>
              <a:off x="601200" y="1593720"/>
              <a:ext cx="8109720" cy="4944960"/>
            </p14:xfrm>
          </p:contentPart>
        </mc:Choice>
        <mc:Fallback xmlns="">
          <p:pic>
            <p:nvPicPr>
              <p:cNvPr id="4" name="Ink 3"/>
              <p:cNvPicPr/>
              <p:nvPr/>
            </p:nvPicPr>
            <p:blipFill>
              <a:blip r:embed="rId5"/>
              <a:stretch>
                <a:fillRect/>
              </a:stretch>
            </p:blipFill>
            <p:spPr>
              <a:xfrm>
                <a:off x="596520" y="1584720"/>
                <a:ext cx="8125560" cy="4963320"/>
              </a:xfrm>
              <a:prstGeom prst="rect">
                <a:avLst/>
              </a:prstGeom>
            </p:spPr>
          </p:pic>
        </mc:Fallback>
      </mc:AlternateContent>
    </p:spTree>
    <p:extLst>
      <p:ext uri="{BB962C8B-B14F-4D97-AF65-F5344CB8AC3E}">
        <p14:creationId xmlns:p14="http://schemas.microsoft.com/office/powerpoint/2010/main" val="174475880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 name="Group 33"/>
          <p:cNvGrpSpPr/>
          <p:nvPr/>
        </p:nvGrpSpPr>
        <p:grpSpPr>
          <a:xfrm>
            <a:off x="5486400" y="4157669"/>
            <a:ext cx="3152619" cy="2319331"/>
            <a:chOff x="5486400" y="4157669"/>
            <a:chExt cx="3152619" cy="2319331"/>
          </a:xfrm>
        </p:grpSpPr>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l="42948" t="4471" r="-43" b="57521"/>
            <a:stretch/>
          </p:blipFill>
          <p:spPr>
            <a:xfrm>
              <a:off x="5486400" y="4483593"/>
              <a:ext cx="3117714" cy="1993407"/>
            </a:xfrm>
            <a:prstGeom prst="rect">
              <a:avLst/>
            </a:prstGeom>
          </p:spPr>
        </p:pic>
        <p:cxnSp>
          <p:nvCxnSpPr>
            <p:cNvPr id="8" name="Straight Arrow Connector 7"/>
            <p:cNvCxnSpPr/>
            <p:nvPr/>
          </p:nvCxnSpPr>
          <p:spPr>
            <a:xfrm>
              <a:off x="7239000" y="5791200"/>
              <a:ext cx="1066800"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7239000" y="4648200"/>
              <a:ext cx="0" cy="114300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flipV="1">
              <a:off x="6705600" y="4665813"/>
              <a:ext cx="488579" cy="1125388"/>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5614362" y="4683648"/>
              <a:ext cx="1091930" cy="1086475"/>
            </a:xfrm>
            <a:prstGeom prst="line">
              <a:avLst/>
            </a:prstGeom>
            <a:ln w="28575">
              <a:prstDash val="sysDash"/>
            </a:ln>
          </p:spPr>
          <p:style>
            <a:lnRef idx="1">
              <a:schemeClr val="dk1"/>
            </a:lnRef>
            <a:fillRef idx="0">
              <a:schemeClr val="dk1"/>
            </a:fillRef>
            <a:effectRef idx="0">
              <a:schemeClr val="dk1"/>
            </a:effectRef>
            <a:fontRef idx="minor">
              <a:schemeClr val="tx1"/>
            </a:fontRef>
          </p:style>
        </p:cxnSp>
        <p:cxnSp>
          <p:nvCxnSpPr>
            <p:cNvPr id="18" name="Straight Connector 17"/>
            <p:cNvCxnSpPr/>
            <p:nvPr/>
          </p:nvCxnSpPr>
          <p:spPr>
            <a:xfrm flipV="1">
              <a:off x="6706292" y="4665813"/>
              <a:ext cx="1599508" cy="1"/>
            </a:xfrm>
            <a:prstGeom prst="line">
              <a:avLst/>
            </a:prstGeom>
            <a:ln w="28575">
              <a:prstDash val="sysDash"/>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29" name="TextBox 28"/>
                <p:cNvSpPr txBox="1"/>
                <p:nvPr/>
              </p:nvSpPr>
              <p:spPr>
                <a:xfrm>
                  <a:off x="8141575" y="5867019"/>
                  <a:ext cx="497444" cy="34182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b="1" i="1" smtClean="0">
                                <a:solidFill>
                                  <a:srgbClr val="92D050"/>
                                </a:solidFill>
                                <a:latin typeface="Cambria Math" panose="02040503050406030204" pitchFamily="18" charset="0"/>
                              </a:rPr>
                            </m:ctrlPr>
                          </m:sSubPr>
                          <m:e>
                            <m:acc>
                              <m:accPr>
                                <m:chr m:val="⃗"/>
                                <m:ctrlPr>
                                  <a:rPr lang="en-US" b="1" i="1" smtClean="0">
                                    <a:solidFill>
                                      <a:srgbClr val="92D050"/>
                                    </a:solidFill>
                                    <a:latin typeface="Cambria Math" panose="02040503050406030204" pitchFamily="18" charset="0"/>
                                  </a:rPr>
                                </m:ctrlPr>
                              </m:accPr>
                              <m:e>
                                <m:r>
                                  <a:rPr lang="en-US" b="1" i="1" smtClean="0">
                                    <a:solidFill>
                                      <a:srgbClr val="92D050"/>
                                    </a:solidFill>
                                    <a:latin typeface="Cambria Math" panose="02040503050406030204" pitchFamily="18" charset="0"/>
                                  </a:rPr>
                                  <m:t>𝑭</m:t>
                                </m:r>
                              </m:e>
                            </m:acc>
                          </m:e>
                          <m:sub>
                            <m:sSub>
                              <m:sSubPr>
                                <m:ctrlPr>
                                  <a:rPr lang="en-US" b="1" i="1" smtClean="0">
                                    <a:solidFill>
                                      <a:srgbClr val="92D050"/>
                                    </a:solidFill>
                                    <a:latin typeface="Cambria Math" panose="02040503050406030204" pitchFamily="18" charset="0"/>
                                  </a:rPr>
                                </m:ctrlPr>
                              </m:sSubPr>
                              <m:e>
                                <m:r>
                                  <a:rPr lang="en-US" b="1" i="1" smtClean="0">
                                    <a:solidFill>
                                      <a:srgbClr val="92D050"/>
                                    </a:solidFill>
                                    <a:latin typeface="Cambria Math" panose="02040503050406030204" pitchFamily="18" charset="0"/>
                                  </a:rPr>
                                  <m:t>𝟏𝟑</m:t>
                                </m:r>
                              </m:e>
                              <m:sub>
                                <m:r>
                                  <a:rPr lang="en-US" b="1" i="1" smtClean="0">
                                    <a:solidFill>
                                      <a:srgbClr val="92D050"/>
                                    </a:solidFill>
                                    <a:latin typeface="Cambria Math" panose="02040503050406030204" pitchFamily="18" charset="0"/>
                                  </a:rPr>
                                  <m:t>𝒙</m:t>
                                </m:r>
                              </m:sub>
                            </m:sSub>
                          </m:sub>
                        </m:sSub>
                      </m:oMath>
                    </m:oMathPara>
                  </a14:m>
                  <a:endParaRPr lang="el-GR" b="1" dirty="0">
                    <a:solidFill>
                      <a:srgbClr val="92D050"/>
                    </a:solidFill>
                  </a:endParaRPr>
                </a:p>
              </p:txBody>
            </p:sp>
          </mc:Choice>
          <mc:Fallback xmlns="">
            <p:sp>
              <p:nvSpPr>
                <p:cNvPr id="29" name="TextBox 28"/>
                <p:cNvSpPr txBox="1">
                  <a:spLocks noRot="1" noChangeAspect="1" noMove="1" noResize="1" noEditPoints="1" noAdjustHandles="1" noChangeArrowheads="1" noChangeShapeType="1" noTextEdit="1"/>
                </p:cNvSpPr>
                <p:nvPr/>
              </p:nvSpPr>
              <p:spPr>
                <a:xfrm>
                  <a:off x="8141575" y="5867019"/>
                  <a:ext cx="497444" cy="341825"/>
                </a:xfrm>
                <a:prstGeom prst="rect">
                  <a:avLst/>
                </a:prstGeom>
                <a:blipFill rotWithShape="0">
                  <a:blip r:embed="rId7"/>
                  <a:stretch>
                    <a:fillRect l="-11111" b="-8772"/>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30" name="TextBox 29"/>
                <p:cNvSpPr txBox="1"/>
                <p:nvPr/>
              </p:nvSpPr>
              <p:spPr>
                <a:xfrm>
                  <a:off x="7297452" y="4313675"/>
                  <a:ext cx="500650" cy="37029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b="1" i="1" smtClean="0">
                                <a:solidFill>
                                  <a:srgbClr val="92D050"/>
                                </a:solidFill>
                                <a:latin typeface="Cambria Math" panose="02040503050406030204" pitchFamily="18" charset="0"/>
                              </a:rPr>
                            </m:ctrlPr>
                          </m:sSubPr>
                          <m:e>
                            <m:acc>
                              <m:accPr>
                                <m:chr m:val="⃗"/>
                                <m:ctrlPr>
                                  <a:rPr lang="en-US" b="1" i="1" smtClean="0">
                                    <a:solidFill>
                                      <a:srgbClr val="92D050"/>
                                    </a:solidFill>
                                    <a:latin typeface="Cambria Math" panose="02040503050406030204" pitchFamily="18" charset="0"/>
                                  </a:rPr>
                                </m:ctrlPr>
                              </m:accPr>
                              <m:e>
                                <m:r>
                                  <a:rPr lang="en-US" b="1" i="1" smtClean="0">
                                    <a:solidFill>
                                      <a:srgbClr val="92D050"/>
                                    </a:solidFill>
                                    <a:latin typeface="Cambria Math" panose="02040503050406030204" pitchFamily="18" charset="0"/>
                                  </a:rPr>
                                  <m:t>𝑭</m:t>
                                </m:r>
                              </m:e>
                            </m:acc>
                          </m:e>
                          <m:sub>
                            <m:sSub>
                              <m:sSubPr>
                                <m:ctrlPr>
                                  <a:rPr lang="en-US" b="1" i="1" smtClean="0">
                                    <a:solidFill>
                                      <a:srgbClr val="92D050"/>
                                    </a:solidFill>
                                    <a:latin typeface="Cambria Math" panose="02040503050406030204" pitchFamily="18" charset="0"/>
                                  </a:rPr>
                                </m:ctrlPr>
                              </m:sSubPr>
                              <m:e>
                                <m:r>
                                  <a:rPr lang="en-US" b="1" i="1" smtClean="0">
                                    <a:solidFill>
                                      <a:srgbClr val="92D050"/>
                                    </a:solidFill>
                                    <a:latin typeface="Cambria Math" panose="02040503050406030204" pitchFamily="18" charset="0"/>
                                  </a:rPr>
                                  <m:t>𝟏𝟑</m:t>
                                </m:r>
                              </m:e>
                              <m:sub>
                                <m:r>
                                  <a:rPr lang="en-US" b="1" i="1" smtClean="0">
                                    <a:solidFill>
                                      <a:srgbClr val="92D050"/>
                                    </a:solidFill>
                                    <a:latin typeface="Cambria Math" panose="02040503050406030204" pitchFamily="18" charset="0"/>
                                  </a:rPr>
                                  <m:t>𝒚</m:t>
                                </m:r>
                              </m:sub>
                            </m:sSub>
                          </m:sub>
                        </m:sSub>
                      </m:oMath>
                    </m:oMathPara>
                  </a14:m>
                  <a:endParaRPr lang="el-GR" b="1" dirty="0">
                    <a:solidFill>
                      <a:srgbClr val="92D050"/>
                    </a:solidFill>
                  </a:endParaRPr>
                </a:p>
              </p:txBody>
            </p:sp>
          </mc:Choice>
          <mc:Fallback xmlns="">
            <p:sp>
              <p:nvSpPr>
                <p:cNvPr id="30" name="TextBox 29"/>
                <p:cNvSpPr txBox="1">
                  <a:spLocks noRot="1" noChangeAspect="1" noMove="1" noResize="1" noEditPoints="1" noAdjustHandles="1" noChangeArrowheads="1" noChangeShapeType="1" noTextEdit="1"/>
                </p:cNvSpPr>
                <p:nvPr/>
              </p:nvSpPr>
              <p:spPr>
                <a:xfrm>
                  <a:off x="7297452" y="4313675"/>
                  <a:ext cx="500650" cy="370294"/>
                </a:xfrm>
                <a:prstGeom prst="rect">
                  <a:avLst/>
                </a:prstGeom>
                <a:blipFill rotWithShape="0">
                  <a:blip r:embed="rId8"/>
                  <a:stretch>
                    <a:fillRect l="-9756" r="-3659" b="-15000"/>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31" name="TextBox 30"/>
                <p:cNvSpPr txBox="1"/>
                <p:nvPr/>
              </p:nvSpPr>
              <p:spPr>
                <a:xfrm>
                  <a:off x="5722295" y="4157669"/>
                  <a:ext cx="1276632" cy="4560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b="0" i="1" smtClean="0">
                            <a:solidFill>
                              <a:srgbClr val="FF0000"/>
                            </a:solidFill>
                            <a:latin typeface="Cambria Math" panose="02040503050406030204" pitchFamily="18" charset="0"/>
                          </a:rPr>
                          <m:t>∑</m:t>
                        </m:r>
                        <m:r>
                          <a:rPr lang="en-US" sz="2400" b="0" i="1" smtClean="0">
                            <a:solidFill>
                              <a:srgbClr val="FF0000"/>
                            </a:solidFill>
                            <a:latin typeface="Cambria Math" panose="02040503050406030204" pitchFamily="18" charset="0"/>
                          </a:rPr>
                          <m:t>𝐹</m:t>
                        </m:r>
                        <m:r>
                          <a:rPr lang="en-US" sz="2400" b="0" i="1" smtClean="0">
                            <a:solidFill>
                              <a:srgbClr val="FF0000"/>
                            </a:solidFill>
                            <a:latin typeface="Cambria Math" panose="02040503050406030204" pitchFamily="18" charset="0"/>
                          </a:rPr>
                          <m:t>=</m:t>
                        </m:r>
                        <m:sSub>
                          <m:sSubPr>
                            <m:ctrlPr>
                              <a:rPr lang="en-US" sz="2400" b="0" i="1" smtClean="0">
                                <a:solidFill>
                                  <a:srgbClr val="FF0000"/>
                                </a:solidFill>
                                <a:latin typeface="Cambria Math" panose="02040503050406030204" pitchFamily="18" charset="0"/>
                              </a:rPr>
                            </m:ctrlPr>
                          </m:sSubPr>
                          <m:e>
                            <m:acc>
                              <m:accPr>
                                <m:chr m:val="⃗"/>
                                <m:ctrlPr>
                                  <a:rPr lang="en-US" sz="2400" b="0" i="1" smtClean="0">
                                    <a:solidFill>
                                      <a:srgbClr val="FF0000"/>
                                    </a:solidFill>
                                    <a:latin typeface="Cambria Math" panose="02040503050406030204" pitchFamily="18" charset="0"/>
                                  </a:rPr>
                                </m:ctrlPr>
                              </m:accPr>
                              <m:e>
                                <m:r>
                                  <a:rPr lang="en-US" sz="2400" b="0" i="1" smtClean="0">
                                    <a:solidFill>
                                      <a:srgbClr val="FF0000"/>
                                    </a:solidFill>
                                    <a:latin typeface="Cambria Math" panose="02040503050406030204" pitchFamily="18" charset="0"/>
                                  </a:rPr>
                                  <m:t>𝐹</m:t>
                                </m:r>
                              </m:e>
                            </m:acc>
                          </m:e>
                          <m:sub>
                            <m:sSub>
                              <m:sSubPr>
                                <m:ctrlPr>
                                  <a:rPr lang="en-US" sz="2400" b="0" i="1" smtClean="0">
                                    <a:solidFill>
                                      <a:srgbClr val="FF0000"/>
                                    </a:solidFill>
                                    <a:latin typeface="Cambria Math" panose="02040503050406030204" pitchFamily="18" charset="0"/>
                                  </a:rPr>
                                </m:ctrlPr>
                              </m:sSubPr>
                              <m:e>
                                <m:r>
                                  <a:rPr lang="en-US" sz="2400" b="0" i="1" smtClean="0">
                                    <a:solidFill>
                                      <a:srgbClr val="FF0000"/>
                                    </a:solidFill>
                                    <a:latin typeface="Cambria Math" panose="02040503050406030204" pitchFamily="18" charset="0"/>
                                  </a:rPr>
                                  <m:t>𝑞</m:t>
                                </m:r>
                              </m:e>
                              <m:sub>
                                <m:r>
                                  <a:rPr lang="en-US" sz="2400" b="0" i="1" smtClean="0">
                                    <a:solidFill>
                                      <a:srgbClr val="FF0000"/>
                                    </a:solidFill>
                                    <a:latin typeface="Cambria Math" panose="02040503050406030204" pitchFamily="18" charset="0"/>
                                  </a:rPr>
                                  <m:t>3</m:t>
                                </m:r>
                              </m:sub>
                            </m:sSub>
                          </m:sub>
                        </m:sSub>
                      </m:oMath>
                    </m:oMathPara>
                  </a14:m>
                  <a:endParaRPr lang="el-GR" sz="2400" dirty="0">
                    <a:solidFill>
                      <a:srgbClr val="FF0000"/>
                    </a:solidFill>
                  </a:endParaRPr>
                </a:p>
              </p:txBody>
            </p:sp>
          </mc:Choice>
          <mc:Fallback xmlns="">
            <p:sp>
              <p:nvSpPr>
                <p:cNvPr id="31" name="TextBox 30"/>
                <p:cNvSpPr txBox="1">
                  <a:spLocks noRot="1" noChangeAspect="1" noMove="1" noResize="1" noEditPoints="1" noAdjustHandles="1" noChangeArrowheads="1" noChangeShapeType="1" noTextEdit="1"/>
                </p:cNvSpPr>
                <p:nvPr/>
              </p:nvSpPr>
              <p:spPr>
                <a:xfrm>
                  <a:off x="5722295" y="4157669"/>
                  <a:ext cx="1276632" cy="456087"/>
                </a:xfrm>
                <a:prstGeom prst="rect">
                  <a:avLst/>
                </a:prstGeom>
                <a:blipFill rotWithShape="0">
                  <a:blip r:embed="rId9"/>
                  <a:stretch>
                    <a:fillRect/>
                  </a:stretch>
                </a:blipFill>
              </p:spPr>
              <p:txBody>
                <a:bodyPr/>
                <a:lstStyle/>
                <a:p>
                  <a:r>
                    <a:rPr lang="el-GR">
                      <a:noFill/>
                    </a:rPr>
                    <a:t> </a:t>
                  </a:r>
                </a:p>
              </p:txBody>
            </p:sp>
          </mc:Fallback>
        </mc:AlternateContent>
      </p:grpSp>
      <p:sp>
        <p:nvSpPr>
          <p:cNvPr id="2" name="Title 1"/>
          <p:cNvSpPr>
            <a:spLocks noGrp="1"/>
          </p:cNvSpPr>
          <p:nvPr>
            <p:ph type="title"/>
          </p:nvPr>
        </p:nvSpPr>
        <p:spPr/>
        <p:txBody>
          <a:bodyPr>
            <a:normAutofit fontScale="90000"/>
          </a:bodyPr>
          <a:lstStyle/>
          <a:p>
            <a:r>
              <a:rPr lang="el-GR" dirty="0"/>
              <a:t>Ηλεκτρική Δύναμη</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06939" y="703116"/>
            <a:ext cx="3548483" cy="3408337"/>
          </a:xfrm>
          <a:prstGeom prst="rect">
            <a:avLst/>
          </a:prstGeom>
        </p:spPr>
      </p:pic>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738350" y="1371600"/>
                <a:ext cx="7872249" cy="4569730"/>
              </a:xfrm>
            </p:spPr>
            <p:txBody>
              <a:bodyPr>
                <a:normAutofit/>
              </a:bodyPr>
              <a:lstStyle/>
              <a:p>
                <a:r>
                  <a:rPr lang="el-GR" b="1" dirty="0">
                    <a:latin typeface="Calibri" panose="020F0502020204030204" pitchFamily="34" charset="0"/>
                    <a:cs typeface="Calibri" panose="020F0502020204030204" pitchFamily="34" charset="0"/>
                  </a:rPr>
                  <a:t>Παράδειγμα:</a:t>
                </a:r>
              </a:p>
              <a:p>
                <a:r>
                  <a:rPr lang="el-GR" dirty="0" err="1">
                    <a:latin typeface="Calibri" panose="020F0502020204030204" pitchFamily="34" charset="0"/>
                    <a:cs typeface="Calibri" panose="020F0502020204030204" pitchFamily="34" charset="0"/>
                  </a:rPr>
                  <a:t>Τρια</a:t>
                </a:r>
                <a:r>
                  <a:rPr lang="el-GR" dirty="0">
                    <a:latin typeface="Calibri" panose="020F0502020204030204" pitchFamily="34" charset="0"/>
                    <a:cs typeface="Calibri" panose="020F0502020204030204" pitchFamily="34" charset="0"/>
                  </a:rPr>
                  <a:t> σημειακά φορτία </a:t>
                </a:r>
                <a:r>
                  <a:rPr lang="el-GR" dirty="0" err="1">
                    <a:latin typeface="Calibri" panose="020F0502020204030204" pitchFamily="34" charset="0"/>
                    <a:cs typeface="Calibri" panose="020F0502020204030204" pitchFamily="34" charset="0"/>
                  </a:rPr>
                  <a:t>βρίσκο</a:t>
                </a:r>
                <a:r>
                  <a:rPr lang="en-US" dirty="0">
                    <a:latin typeface="Calibri" panose="020F0502020204030204" pitchFamily="34" charset="0"/>
                    <a:cs typeface="Calibri" panose="020F0502020204030204" pitchFamily="34" charset="0"/>
                  </a:rPr>
                  <a:t>-</a:t>
                </a:r>
                <a:br>
                  <a:rPr lang="en-US" dirty="0">
                    <a:latin typeface="Calibri" panose="020F0502020204030204" pitchFamily="34" charset="0"/>
                    <a:cs typeface="Calibri" panose="020F0502020204030204" pitchFamily="34" charset="0"/>
                  </a:rPr>
                </a:br>
                <a:r>
                  <a:rPr lang="el-GR" dirty="0" err="1">
                    <a:latin typeface="Calibri" panose="020F0502020204030204" pitchFamily="34" charset="0"/>
                    <a:cs typeface="Calibri" panose="020F0502020204030204" pitchFamily="34" charset="0"/>
                  </a:rPr>
                  <a:t>νται</a:t>
                </a:r>
                <a:r>
                  <a:rPr lang="el-GR" dirty="0">
                    <a:latin typeface="Calibri" panose="020F0502020204030204" pitchFamily="34" charset="0"/>
                    <a:cs typeface="Calibri" panose="020F0502020204030204" pitchFamily="34" charset="0"/>
                  </a:rPr>
                  <a:t> στις γωνίες ενός ισοσκελούς </a:t>
                </a:r>
                <a:r>
                  <a:rPr lang="en-US" dirty="0">
                    <a:latin typeface="Calibri" panose="020F0502020204030204" pitchFamily="34" charset="0"/>
                    <a:cs typeface="Calibri" panose="020F0502020204030204" pitchFamily="34" charset="0"/>
                  </a:rPr>
                  <a:t/>
                </a:r>
                <a:br>
                  <a:rPr lang="en-US" dirty="0">
                    <a:latin typeface="Calibri" panose="020F0502020204030204" pitchFamily="34" charset="0"/>
                    <a:cs typeface="Calibri" panose="020F0502020204030204" pitchFamily="34" charset="0"/>
                  </a:rPr>
                </a:br>
                <a:r>
                  <a:rPr lang="el-GR" dirty="0">
                    <a:latin typeface="Calibri" panose="020F0502020204030204" pitchFamily="34" charset="0"/>
                    <a:cs typeface="Calibri" panose="020F0502020204030204" pitchFamily="34" charset="0"/>
                  </a:rPr>
                  <a:t>ορθογωνίου τριγώνου όπως στο </a:t>
                </a:r>
                <a:br>
                  <a:rPr lang="el-GR" dirty="0">
                    <a:latin typeface="Calibri" panose="020F0502020204030204" pitchFamily="34" charset="0"/>
                    <a:cs typeface="Calibri" panose="020F0502020204030204" pitchFamily="34" charset="0"/>
                  </a:rPr>
                </a:br>
                <a:r>
                  <a:rPr lang="el-GR" dirty="0">
                    <a:latin typeface="Calibri" panose="020F0502020204030204" pitchFamily="34" charset="0"/>
                    <a:cs typeface="Calibri" panose="020F0502020204030204" pitchFamily="34" charset="0"/>
                  </a:rPr>
                  <a:t>σχήμα. </a:t>
                </a:r>
                <a:br>
                  <a:rPr lang="el-GR" dirty="0">
                    <a:latin typeface="Calibri" panose="020F0502020204030204" pitchFamily="34" charset="0"/>
                    <a:cs typeface="Calibri" panose="020F0502020204030204" pitchFamily="34" charset="0"/>
                  </a:rPr>
                </a:br>
                <a:r>
                  <a:rPr lang="el-GR" dirty="0">
                    <a:latin typeface="Calibri" panose="020F0502020204030204" pitchFamily="34" charset="0"/>
                    <a:cs typeface="Calibri" panose="020F0502020204030204" pitchFamily="34" charset="0"/>
                  </a:rPr>
                  <a:t>Δίνεται ότι </a:t>
                </a:r>
                <a14:m>
                  <m:oMath xmlns:m="http://schemas.openxmlformats.org/officeDocument/2006/math">
                    <m:sSub>
                      <m:sSubPr>
                        <m:ctrlPr>
                          <a:rPr lang="el-GR" i="1" smtClean="0">
                            <a:latin typeface="Cambria Math" panose="02040503050406030204" pitchFamily="18" charset="0"/>
                          </a:rPr>
                        </m:ctrlPr>
                      </m:sSubPr>
                      <m:e>
                        <m:r>
                          <a:rPr lang="en-US" b="0" i="1" smtClean="0">
                            <a:latin typeface="Cambria Math" panose="02040503050406030204" pitchFamily="18" charset="0"/>
                          </a:rPr>
                          <m:t>𝑞</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𝑞</m:t>
                        </m:r>
                      </m:e>
                      <m:sub>
                        <m:r>
                          <a:rPr lang="en-US" b="0" i="1" smtClean="0">
                            <a:latin typeface="Cambria Math" panose="02040503050406030204" pitchFamily="18" charset="0"/>
                          </a:rPr>
                          <m:t>3</m:t>
                        </m:r>
                      </m:sub>
                    </m:sSub>
                    <m:r>
                      <a:rPr lang="en-US" b="0" i="1" smtClean="0">
                        <a:latin typeface="Cambria Math" panose="02040503050406030204" pitchFamily="18" charset="0"/>
                      </a:rPr>
                      <m:t>=5 </m:t>
                    </m:r>
                    <m:r>
                      <a:rPr lang="el-GR" b="0" i="1" smtClean="0">
                        <a:latin typeface="Cambria Math" panose="02040503050406030204" pitchFamily="18" charset="0"/>
                      </a:rPr>
                      <m:t>𝜇</m:t>
                    </m:r>
                    <m:r>
                      <a:rPr lang="en-US" b="0" i="1" smtClean="0">
                        <a:latin typeface="Cambria Math" panose="02040503050406030204" pitchFamily="18" charset="0"/>
                      </a:rPr>
                      <m:t>𝐶</m:t>
                    </m:r>
                    <m:r>
                      <a:rPr lang="en-US" b="0" i="1" smtClean="0">
                        <a:latin typeface="Cambria Math" panose="02040503050406030204" pitchFamily="18" charset="0"/>
                      </a:rPr>
                      <m:t>,  </m:t>
                    </m:r>
                  </m:oMath>
                </a14:m>
                <a:r>
                  <a:rPr lang="en-US" b="0" i="1" dirty="0">
                    <a:latin typeface="Calibri" panose="020F0502020204030204" pitchFamily="34" charset="0"/>
                    <a:cs typeface="Calibri" panose="020F0502020204030204" pitchFamily="34" charset="0"/>
                  </a:rPr>
                  <a:t/>
                </a:r>
                <a:br>
                  <a:rPr lang="en-US" b="0" i="1" dirty="0">
                    <a:latin typeface="Calibri" panose="020F0502020204030204" pitchFamily="34" charset="0"/>
                    <a:cs typeface="Calibri" panose="020F0502020204030204" pitchFamily="34" charset="0"/>
                  </a:rPr>
                </a:b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𝑞</m:t>
                        </m:r>
                      </m:e>
                      <m:sub>
                        <m:r>
                          <a:rPr lang="en-US" b="0" i="1" smtClean="0">
                            <a:latin typeface="Cambria Math" panose="02040503050406030204" pitchFamily="18" charset="0"/>
                          </a:rPr>
                          <m:t>2</m:t>
                        </m:r>
                      </m:sub>
                    </m:sSub>
                    <m:r>
                      <a:rPr lang="en-US" b="0" i="1" smtClean="0">
                        <a:latin typeface="Cambria Math" panose="02040503050406030204" pitchFamily="18" charset="0"/>
                      </a:rPr>
                      <m:t>=−2 </m:t>
                    </m:r>
                    <m:r>
                      <a:rPr lang="el-GR" b="0" i="1" smtClean="0">
                        <a:latin typeface="Cambria Math" panose="02040503050406030204" pitchFamily="18" charset="0"/>
                      </a:rPr>
                      <m:t>𝜇</m:t>
                    </m:r>
                    <m:r>
                      <a:rPr lang="en-US" b="0" i="1" smtClean="0">
                        <a:latin typeface="Cambria Math" panose="02040503050406030204" pitchFamily="18" charset="0"/>
                      </a:rPr>
                      <m:t>𝐶</m:t>
                    </m:r>
                    <m:r>
                      <a:rPr lang="en-US" b="0" i="0" smtClean="0">
                        <a:latin typeface="Cambria Math" panose="02040503050406030204" pitchFamily="18" charset="0"/>
                      </a:rPr>
                      <m:t> </m:t>
                    </m:r>
                  </m:oMath>
                </a14:m>
                <a:r>
                  <a:rPr lang="en-US" dirty="0">
                    <a:latin typeface="Calibri" panose="020F0502020204030204" pitchFamily="34" charset="0"/>
                    <a:cs typeface="Calibri" panose="020F0502020204030204" pitchFamily="34" charset="0"/>
                  </a:rPr>
                  <a:t> </a:t>
                </a:r>
                <a:r>
                  <a:rPr lang="el-GR" dirty="0">
                    <a:latin typeface="Calibri" panose="020F0502020204030204" pitchFamily="34" charset="0"/>
                    <a:cs typeface="Calibri" panose="020F0502020204030204" pitchFamily="34" charset="0"/>
                  </a:rPr>
                  <a:t>και </a:t>
                </a:r>
                <a14:m>
                  <m:oMath xmlns:m="http://schemas.openxmlformats.org/officeDocument/2006/math">
                    <m:r>
                      <a:rPr lang="el-GR" b="0" i="1" smtClean="0">
                        <a:latin typeface="Cambria Math" panose="02040503050406030204" pitchFamily="18" charset="0"/>
                      </a:rPr>
                      <m:t>𝛼</m:t>
                    </m:r>
                    <m:r>
                      <a:rPr lang="el-GR" b="0" i="1" smtClean="0">
                        <a:latin typeface="Cambria Math" panose="02040503050406030204" pitchFamily="18" charset="0"/>
                      </a:rPr>
                      <m:t>=0.1 </m:t>
                    </m:r>
                    <m:r>
                      <a:rPr lang="en-US" b="0" i="1" smtClean="0">
                        <a:latin typeface="Cambria Math" panose="02040503050406030204" pitchFamily="18" charset="0"/>
                      </a:rPr>
                      <m:t>𝑚</m:t>
                    </m:r>
                  </m:oMath>
                </a14:m>
                <a:r>
                  <a:rPr lang="en-US" dirty="0">
                    <a:latin typeface="Calibri" panose="020F0502020204030204" pitchFamily="34" charset="0"/>
                    <a:cs typeface="Calibri" panose="020F0502020204030204" pitchFamily="34" charset="0"/>
                  </a:rPr>
                  <a:t>. </a:t>
                </a:r>
                <a:br>
                  <a:rPr lang="en-US" dirty="0">
                    <a:latin typeface="Calibri" panose="020F0502020204030204" pitchFamily="34" charset="0"/>
                    <a:cs typeface="Calibri" panose="020F0502020204030204" pitchFamily="34" charset="0"/>
                  </a:rPr>
                </a:br>
                <a:r>
                  <a:rPr lang="en-US" dirty="0">
                    <a:latin typeface="Calibri" panose="020F0502020204030204" pitchFamily="34" charset="0"/>
                    <a:cs typeface="Calibri" panose="020F0502020204030204" pitchFamily="34" charset="0"/>
                  </a:rPr>
                  <a:t/>
                </a:r>
                <a:br>
                  <a:rPr lang="en-US" dirty="0">
                    <a:latin typeface="Calibri" panose="020F0502020204030204" pitchFamily="34" charset="0"/>
                    <a:cs typeface="Calibri" panose="020F0502020204030204" pitchFamily="34" charset="0"/>
                  </a:rPr>
                </a:br>
                <a:r>
                  <a:rPr lang="el-GR" dirty="0">
                    <a:latin typeface="Calibri" panose="020F0502020204030204" pitchFamily="34" charset="0"/>
                    <a:cs typeface="Calibri" panose="020F0502020204030204" pitchFamily="34" charset="0"/>
                  </a:rPr>
                  <a:t>Βρείτε τη συνισταμένη ηλεκτρική </a:t>
                </a:r>
                <a:r>
                  <a:rPr lang="en-US" dirty="0">
                    <a:latin typeface="Calibri" panose="020F0502020204030204" pitchFamily="34" charset="0"/>
                    <a:cs typeface="Calibri" panose="020F0502020204030204" pitchFamily="34" charset="0"/>
                  </a:rPr>
                  <a:t/>
                </a:r>
                <a:br>
                  <a:rPr lang="en-US" dirty="0">
                    <a:latin typeface="Calibri" panose="020F0502020204030204" pitchFamily="34" charset="0"/>
                    <a:cs typeface="Calibri" panose="020F0502020204030204" pitchFamily="34" charset="0"/>
                  </a:rPr>
                </a:br>
                <a:r>
                  <a:rPr lang="el-GR" dirty="0">
                    <a:latin typeface="Calibri" panose="020F0502020204030204" pitchFamily="34" charset="0"/>
                    <a:cs typeface="Calibri" panose="020F0502020204030204" pitchFamily="34" charset="0"/>
                  </a:rPr>
                  <a:t>δύναμη που ασκείται στο </a:t>
                </a:r>
                <a14:m>
                  <m:oMath xmlns:m="http://schemas.openxmlformats.org/officeDocument/2006/math">
                    <m:sSub>
                      <m:sSubPr>
                        <m:ctrlPr>
                          <a:rPr lang="el-GR" i="1" smtClean="0">
                            <a:latin typeface="Cambria Math" panose="02040503050406030204" pitchFamily="18" charset="0"/>
                          </a:rPr>
                        </m:ctrlPr>
                      </m:sSubPr>
                      <m:e>
                        <m:r>
                          <a:rPr lang="en-US" b="0" i="1" smtClean="0">
                            <a:latin typeface="Cambria Math" panose="02040503050406030204" pitchFamily="18" charset="0"/>
                          </a:rPr>
                          <m:t>𝑞</m:t>
                        </m:r>
                      </m:e>
                      <m:sub>
                        <m:r>
                          <a:rPr lang="en-US" b="0" i="1" smtClean="0">
                            <a:latin typeface="Cambria Math" panose="02040503050406030204" pitchFamily="18" charset="0"/>
                          </a:rPr>
                          <m:t>3</m:t>
                        </m:r>
                      </m:sub>
                    </m:sSub>
                  </m:oMath>
                </a14:m>
                <a:r>
                  <a:rPr lang="en-US" dirty="0">
                    <a:latin typeface="Calibri" panose="020F0502020204030204" pitchFamily="34" charset="0"/>
                    <a:cs typeface="Calibri" panose="020F0502020204030204" pitchFamily="34" charset="0"/>
                  </a:rPr>
                  <a:t>.</a:t>
                </a:r>
                <a:endParaRPr lang="el-GR" dirty="0">
                  <a:latin typeface="Calibri" panose="020F0502020204030204" pitchFamily="34" charset="0"/>
                  <a:cs typeface="Calibri" panose="020F0502020204030204" pitchFamily="34"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738350" y="1371600"/>
                <a:ext cx="7872249" cy="4569730"/>
              </a:xfrm>
              <a:blipFill>
                <a:blip r:embed="rId10"/>
                <a:stretch>
                  <a:fillRect t="-1067"/>
                </a:stretch>
              </a:blipFill>
            </p:spPr>
            <p:txBody>
              <a:bodyPr/>
              <a:lstStyle/>
              <a:p>
                <a:r>
                  <a:rPr lang="en-US">
                    <a:noFill/>
                  </a:rPr>
                  <a:t> </a:t>
                </a:r>
              </a:p>
            </p:txBody>
          </p:sp>
        </mc:Fallback>
      </mc:AlternateContent>
      <p:cxnSp>
        <p:nvCxnSpPr>
          <p:cNvPr id="27" name="Elbow Connector 26"/>
          <p:cNvCxnSpPr/>
          <p:nvPr/>
        </p:nvCxnSpPr>
        <p:spPr>
          <a:xfrm rot="5400000">
            <a:off x="6643639" y="3234235"/>
            <a:ext cx="2212663" cy="6486"/>
          </a:xfrm>
          <a:prstGeom prst="bentConnector2">
            <a:avLst/>
          </a:prstGeom>
          <a:ln w="57150">
            <a:solidFill>
              <a:srgbClr val="7030A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p14="http://schemas.microsoft.com/office/powerpoint/2010/main">
        <mc:Choice Requires="p14">
          <p:contentPart p14:bwMode="auto" r:id="rId11">
            <p14:nvContentPartPr>
              <p14:cNvPr id="4" name="Ink 3"/>
              <p14:cNvContentPartPr/>
              <p14:nvPr/>
            </p14:nvContentPartPr>
            <p14:xfrm>
              <a:off x="8141040" y="4941720"/>
              <a:ext cx="548280" cy="812520"/>
            </p14:xfrm>
          </p:contentPart>
        </mc:Choice>
        <mc:Fallback xmlns="">
          <p:pic>
            <p:nvPicPr>
              <p:cNvPr id="4" name="Ink 3"/>
              <p:cNvPicPr/>
              <p:nvPr/>
            </p:nvPicPr>
            <p:blipFill>
              <a:blip r:embed="rId12"/>
              <a:stretch>
                <a:fillRect/>
              </a:stretch>
            </p:blipFill>
            <p:spPr>
              <a:xfrm>
                <a:off x="8133480" y="4932360"/>
                <a:ext cx="563760" cy="829800"/>
              </a:xfrm>
              <a:prstGeom prst="rect">
                <a:avLst/>
              </a:prstGeom>
            </p:spPr>
          </p:pic>
        </mc:Fallback>
      </mc:AlternateContent>
    </p:spTree>
    <p:extLst>
      <p:ext uri="{BB962C8B-B14F-4D97-AF65-F5344CB8AC3E}">
        <p14:creationId xmlns:p14="http://schemas.microsoft.com/office/powerpoint/2010/main" val="1188449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Reminder…</a:t>
            </a:r>
            <a:endParaRPr lang="el-GR" dirty="0"/>
          </a:p>
        </p:txBody>
      </p:sp>
      <p:sp>
        <p:nvSpPr>
          <p:cNvPr id="3" name="Content Placeholder 2"/>
          <p:cNvSpPr>
            <a:spLocks noGrp="1"/>
          </p:cNvSpPr>
          <p:nvPr>
            <p:ph idx="1"/>
          </p:nvPr>
        </p:nvSpPr>
        <p:spPr>
          <a:xfrm>
            <a:off x="738350" y="1482436"/>
            <a:ext cx="7872250" cy="4994564"/>
          </a:xfrm>
        </p:spPr>
        <p:txBody>
          <a:bodyPr>
            <a:normAutofit lnSpcReduction="10000"/>
          </a:bodyPr>
          <a:lstStyle/>
          <a:p>
            <a:r>
              <a:rPr lang="el-GR" b="1" dirty="0">
                <a:latin typeface="Calibri" panose="020F0502020204030204" pitchFamily="34" charset="0"/>
                <a:cs typeface="Calibri" panose="020F0502020204030204" pitchFamily="34" charset="0"/>
              </a:rPr>
              <a:t>Διαλέξεις</a:t>
            </a:r>
          </a:p>
          <a:p>
            <a:pPr lvl="1"/>
            <a:r>
              <a:rPr lang="el-GR" b="1" dirty="0">
                <a:latin typeface="Calibri" panose="020F0502020204030204" pitchFamily="34" charset="0"/>
                <a:cs typeface="Calibri" panose="020F0502020204030204" pitchFamily="34" charset="0"/>
              </a:rPr>
              <a:t>Προαιρετική</a:t>
            </a:r>
            <a:r>
              <a:rPr lang="el-GR" dirty="0">
                <a:latin typeface="Calibri" panose="020F0502020204030204" pitchFamily="34" charset="0"/>
                <a:cs typeface="Calibri" panose="020F0502020204030204" pitchFamily="34" charset="0"/>
              </a:rPr>
              <a:t> παρουσία!</a:t>
            </a:r>
            <a:br>
              <a:rPr lang="el-GR" dirty="0">
                <a:latin typeface="Calibri" panose="020F0502020204030204" pitchFamily="34" charset="0"/>
                <a:cs typeface="Calibri" panose="020F0502020204030204" pitchFamily="34" charset="0"/>
              </a:rPr>
            </a:br>
            <a:endParaRPr lang="el-GR" dirty="0">
              <a:latin typeface="Calibri" panose="020F0502020204030204" pitchFamily="34" charset="0"/>
              <a:cs typeface="Calibri" panose="020F0502020204030204" pitchFamily="34" charset="0"/>
            </a:endParaRPr>
          </a:p>
          <a:p>
            <a:pPr lvl="1"/>
            <a:endParaRPr lang="el-GR" sz="1000" dirty="0">
              <a:latin typeface="Calibri" panose="020F0502020204030204" pitchFamily="34" charset="0"/>
              <a:cs typeface="Calibri" panose="020F0502020204030204" pitchFamily="34" charset="0"/>
            </a:endParaRPr>
          </a:p>
          <a:p>
            <a:pPr lvl="1"/>
            <a:r>
              <a:rPr lang="el-GR" dirty="0">
                <a:latin typeface="Calibri" panose="020F0502020204030204" pitchFamily="34" charset="0"/>
                <a:cs typeface="Calibri" panose="020F0502020204030204" pitchFamily="34" charset="0"/>
              </a:rPr>
              <a:t>Είστε εδώ γιατί </a:t>
            </a:r>
            <a:r>
              <a:rPr lang="el-GR" b="1" dirty="0">
                <a:latin typeface="Calibri" panose="020F0502020204030204" pitchFamily="34" charset="0"/>
                <a:cs typeface="Calibri" panose="020F0502020204030204" pitchFamily="34" charset="0"/>
              </a:rPr>
              <a:t>θέλετε</a:t>
            </a:r>
            <a:r>
              <a:rPr lang="el-GR" dirty="0">
                <a:latin typeface="Calibri" panose="020F0502020204030204" pitchFamily="34" charset="0"/>
                <a:cs typeface="Calibri" panose="020F0502020204030204" pitchFamily="34" charset="0"/>
              </a:rPr>
              <a:t> να ακούσετε/συμμετέχετε</a:t>
            </a:r>
            <a:br>
              <a:rPr lang="el-GR" dirty="0">
                <a:latin typeface="Calibri" panose="020F0502020204030204" pitchFamily="34" charset="0"/>
                <a:cs typeface="Calibri" panose="020F0502020204030204" pitchFamily="34" charset="0"/>
              </a:rPr>
            </a:br>
            <a:r>
              <a:rPr lang="el-GR" dirty="0">
                <a:latin typeface="Calibri" panose="020F0502020204030204" pitchFamily="34" charset="0"/>
                <a:cs typeface="Calibri" panose="020F0502020204030204" pitchFamily="34" charset="0"/>
              </a:rPr>
              <a:t/>
            </a:r>
            <a:br>
              <a:rPr lang="el-GR" dirty="0">
                <a:latin typeface="Calibri" panose="020F0502020204030204" pitchFamily="34" charset="0"/>
                <a:cs typeface="Calibri" panose="020F0502020204030204" pitchFamily="34" charset="0"/>
              </a:rPr>
            </a:br>
            <a:endParaRPr lang="el-GR" dirty="0">
              <a:latin typeface="Calibri" panose="020F0502020204030204" pitchFamily="34" charset="0"/>
              <a:cs typeface="Calibri" panose="020F0502020204030204" pitchFamily="34" charset="0"/>
            </a:endParaRPr>
          </a:p>
          <a:p>
            <a:pPr lvl="1"/>
            <a:r>
              <a:rPr lang="el-GR" dirty="0">
                <a:latin typeface="Calibri" panose="020F0502020204030204" pitchFamily="34" charset="0"/>
                <a:cs typeface="Calibri" panose="020F0502020204030204" pitchFamily="34" charset="0"/>
              </a:rPr>
              <a:t>Δεν υπάρχουν απουσίες</a:t>
            </a:r>
            <a:br>
              <a:rPr lang="el-GR" dirty="0">
                <a:latin typeface="Calibri" panose="020F0502020204030204" pitchFamily="34" charset="0"/>
                <a:cs typeface="Calibri" panose="020F0502020204030204" pitchFamily="34" charset="0"/>
              </a:rPr>
            </a:br>
            <a:r>
              <a:rPr lang="el-GR" dirty="0">
                <a:latin typeface="Calibri" panose="020F0502020204030204" pitchFamily="34" charset="0"/>
                <a:cs typeface="Calibri" panose="020F0502020204030204" pitchFamily="34" charset="0"/>
              </a:rPr>
              <a:t/>
            </a:r>
            <a:br>
              <a:rPr lang="el-GR" dirty="0">
                <a:latin typeface="Calibri" panose="020F0502020204030204" pitchFamily="34" charset="0"/>
                <a:cs typeface="Calibri" panose="020F0502020204030204" pitchFamily="34" charset="0"/>
              </a:rPr>
            </a:br>
            <a:endParaRPr lang="el-GR" dirty="0">
              <a:latin typeface="Calibri" panose="020F0502020204030204" pitchFamily="34" charset="0"/>
              <a:cs typeface="Calibri" panose="020F0502020204030204" pitchFamily="34" charset="0"/>
            </a:endParaRPr>
          </a:p>
          <a:p>
            <a:pPr lvl="1"/>
            <a:r>
              <a:rPr lang="el-GR" dirty="0">
                <a:latin typeface="Calibri" panose="020F0502020204030204" pitchFamily="34" charset="0"/>
                <a:cs typeface="Calibri" panose="020F0502020204030204" pitchFamily="34" charset="0"/>
              </a:rPr>
              <a:t>Υπάρχει </a:t>
            </a:r>
            <a:r>
              <a:rPr lang="el-GR" b="1" u="sng" dirty="0">
                <a:latin typeface="Calibri" panose="020F0502020204030204" pitchFamily="34" charset="0"/>
                <a:cs typeface="Calibri" panose="020F0502020204030204" pitchFamily="34" charset="0"/>
              </a:rPr>
              <a:t>σεβασμός</a:t>
            </a:r>
            <a:r>
              <a:rPr lang="el-GR" dirty="0">
                <a:latin typeface="Calibri" panose="020F0502020204030204" pitchFamily="34" charset="0"/>
                <a:cs typeface="Calibri" panose="020F0502020204030204" pitchFamily="34" charset="0"/>
              </a:rPr>
              <a:t> στους συναδέλφους σας και στην εκπαιδευτική διαδικασία</a:t>
            </a:r>
          </a:p>
          <a:p>
            <a:pPr marL="365760" lvl="1" indent="0">
              <a:buNone/>
            </a:pPr>
            <a:endParaRPr lang="el-GR" b="1" dirty="0">
              <a:latin typeface="Calibri" panose="020F0502020204030204" pitchFamily="34" charset="0"/>
              <a:cs typeface="Calibri" panose="020F0502020204030204" pitchFamily="34" charset="0"/>
            </a:endParaRPr>
          </a:p>
          <a:p>
            <a:pPr lvl="1"/>
            <a:r>
              <a:rPr lang="el-GR" b="1" dirty="0">
                <a:latin typeface="Calibri" panose="020F0502020204030204" pitchFamily="34" charset="0"/>
                <a:cs typeface="Calibri" panose="020F0502020204030204" pitchFamily="34" charset="0"/>
              </a:rPr>
              <a:t>Προστατέψτε εσάς και τους συναδέλφους σας</a:t>
            </a:r>
            <a:r>
              <a:rPr lang="el-GR" dirty="0">
                <a:latin typeface="Calibri" panose="020F0502020204030204" pitchFamily="34" charset="0"/>
                <a:cs typeface="Calibri" panose="020F0502020204030204" pitchFamily="34" charset="0"/>
              </a:rPr>
              <a:t>: απέχετε από το μάθημα αν δεν είστε/αισθάνεστε καλά</a:t>
            </a:r>
          </a:p>
          <a:p>
            <a:pPr lvl="1"/>
            <a:endParaRPr lang="el-GR" dirty="0"/>
          </a:p>
        </p:txBody>
      </p:sp>
    </p:spTree>
    <p:extLst>
      <p:ext uri="{BB962C8B-B14F-4D97-AF65-F5344CB8AC3E}">
        <p14:creationId xmlns:p14="http://schemas.microsoft.com/office/powerpoint/2010/main" val="354571977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15000" y="715817"/>
            <a:ext cx="2686422" cy="2580323"/>
          </a:xfrm>
          <a:prstGeom prst="rect">
            <a:avLst/>
          </a:prstGeom>
        </p:spPr>
      </p:pic>
      <p:sp>
        <p:nvSpPr>
          <p:cNvPr id="2" name="Title 1"/>
          <p:cNvSpPr>
            <a:spLocks noGrp="1"/>
          </p:cNvSpPr>
          <p:nvPr>
            <p:ph type="title"/>
          </p:nvPr>
        </p:nvSpPr>
        <p:spPr/>
        <p:txBody>
          <a:bodyPr>
            <a:normAutofit fontScale="90000"/>
          </a:bodyPr>
          <a:lstStyle/>
          <a:p>
            <a:r>
              <a:rPr lang="el-GR" dirty="0"/>
              <a:t>Ηλεκτρική Δύναμη</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738350" y="1378776"/>
                <a:ext cx="7872249" cy="4569730"/>
              </a:xfrm>
            </p:spPr>
            <p:txBody>
              <a:bodyPr>
                <a:normAutofit/>
              </a:bodyPr>
              <a:lstStyle/>
              <a:p>
                <a:r>
                  <a:rPr lang="el-GR" b="1" dirty="0">
                    <a:latin typeface="Calibri" panose="020F0502020204030204" pitchFamily="34" charset="0"/>
                    <a:cs typeface="Calibri" panose="020F0502020204030204" pitchFamily="34" charset="0"/>
                  </a:rPr>
                  <a:t>Παράδειγμα</a:t>
                </a:r>
                <a:r>
                  <a:rPr lang="en-US" b="1" dirty="0">
                    <a:latin typeface="Calibri" panose="020F0502020204030204" pitchFamily="34" charset="0"/>
                    <a:cs typeface="Calibri" panose="020F0502020204030204" pitchFamily="34" charset="0"/>
                  </a:rPr>
                  <a:t> – </a:t>
                </a:r>
                <a:r>
                  <a:rPr lang="el-GR" b="1" dirty="0">
                    <a:latin typeface="Calibri" panose="020F0502020204030204" pitchFamily="34" charset="0"/>
                    <a:cs typeface="Calibri" panose="020F0502020204030204" pitchFamily="34" charset="0"/>
                  </a:rPr>
                  <a:t>Λύση:</a:t>
                </a:r>
              </a:p>
              <a:p>
                <a:r>
                  <a:rPr lang="el-GR" sz="2000" dirty="0">
                    <a:latin typeface="Calibri" panose="020F0502020204030204" pitchFamily="34" charset="0"/>
                    <a:cs typeface="Calibri" panose="020F0502020204030204" pitchFamily="34" charset="0"/>
                  </a:rPr>
                  <a:t>Δίδεται ότι </a:t>
                </a:r>
                <a14:m>
                  <m:oMath xmlns:m="http://schemas.openxmlformats.org/officeDocument/2006/math">
                    <m:sSub>
                      <m:sSubPr>
                        <m:ctrlPr>
                          <a:rPr lang="el-GR" sz="2000" i="1" smtClean="0">
                            <a:latin typeface="Cambria Math" panose="02040503050406030204" pitchFamily="18" charset="0"/>
                          </a:rPr>
                        </m:ctrlPr>
                      </m:sSubPr>
                      <m:e>
                        <m:r>
                          <a:rPr lang="en-US" sz="2000" b="0" i="1" smtClean="0">
                            <a:latin typeface="Cambria Math" panose="02040503050406030204" pitchFamily="18" charset="0"/>
                          </a:rPr>
                          <m:t>𝑞</m:t>
                        </m:r>
                      </m:e>
                      <m:sub>
                        <m:r>
                          <a:rPr lang="en-US" sz="2000" b="0" i="1" smtClean="0">
                            <a:latin typeface="Cambria Math" panose="02040503050406030204" pitchFamily="18" charset="0"/>
                          </a:rPr>
                          <m:t>1</m:t>
                        </m:r>
                      </m:sub>
                    </m:sSub>
                    <m: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𝑞</m:t>
                        </m:r>
                      </m:e>
                      <m:sub>
                        <m:r>
                          <a:rPr lang="en-US" sz="2000" b="0" i="1" smtClean="0">
                            <a:latin typeface="Cambria Math" panose="02040503050406030204" pitchFamily="18" charset="0"/>
                          </a:rPr>
                          <m:t>3</m:t>
                        </m:r>
                      </m:sub>
                    </m:sSub>
                    <m:r>
                      <a:rPr lang="en-US" sz="2000" b="0" i="1" smtClean="0">
                        <a:latin typeface="Cambria Math" panose="02040503050406030204" pitchFamily="18" charset="0"/>
                      </a:rPr>
                      <m:t>=5 </m:t>
                    </m:r>
                    <m:r>
                      <a:rPr lang="el-GR" sz="2000" b="0" i="1" smtClean="0">
                        <a:latin typeface="Cambria Math" panose="02040503050406030204" pitchFamily="18" charset="0"/>
                      </a:rPr>
                      <m:t>𝜇</m:t>
                    </m:r>
                    <m:r>
                      <a:rPr lang="en-US" sz="2000" b="0" i="1" smtClean="0">
                        <a:latin typeface="Cambria Math" panose="02040503050406030204" pitchFamily="18" charset="0"/>
                      </a:rPr>
                      <m:t>𝐶</m:t>
                    </m:r>
                    <m:r>
                      <a:rPr lang="en-US" sz="2000" b="0" i="1" smtClean="0">
                        <a:latin typeface="Cambria Math" panose="02040503050406030204" pitchFamily="18" charset="0"/>
                      </a:rPr>
                      <m:t>,  </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𝑞</m:t>
                        </m:r>
                      </m:e>
                      <m:sub>
                        <m:r>
                          <a:rPr lang="en-US" sz="2000" b="0" i="1" smtClean="0">
                            <a:latin typeface="Cambria Math" panose="02040503050406030204" pitchFamily="18" charset="0"/>
                          </a:rPr>
                          <m:t>2</m:t>
                        </m:r>
                      </m:sub>
                    </m:sSub>
                    <m:r>
                      <a:rPr lang="en-US" sz="2000" b="0" i="1" smtClean="0">
                        <a:latin typeface="Cambria Math" panose="02040503050406030204" pitchFamily="18" charset="0"/>
                      </a:rPr>
                      <m:t>=−2 </m:t>
                    </m:r>
                    <m:r>
                      <a:rPr lang="el-GR" sz="2000" b="0" i="1" smtClean="0">
                        <a:latin typeface="Cambria Math" panose="02040503050406030204" pitchFamily="18" charset="0"/>
                      </a:rPr>
                      <m:t>𝜇</m:t>
                    </m:r>
                    <m:r>
                      <a:rPr lang="en-US" sz="2000" b="0" i="1" smtClean="0">
                        <a:latin typeface="Cambria Math" panose="02040503050406030204" pitchFamily="18" charset="0"/>
                      </a:rPr>
                      <m:t>𝐶</m:t>
                    </m:r>
                    <m:r>
                      <a:rPr lang="en-US" sz="2000" b="0" i="0" smtClean="0">
                        <a:latin typeface="Cambria Math" panose="02040503050406030204" pitchFamily="18" charset="0"/>
                      </a:rPr>
                      <m:t> </m:t>
                    </m:r>
                  </m:oMath>
                </a14:m>
                <a:r>
                  <a:rPr lang="en-US" sz="2000" dirty="0">
                    <a:latin typeface="Calibri" panose="020F0502020204030204" pitchFamily="34" charset="0"/>
                    <a:cs typeface="Calibri" panose="020F0502020204030204" pitchFamily="34" charset="0"/>
                  </a:rPr>
                  <a:t> </a:t>
                </a:r>
                <a:r>
                  <a:rPr lang="el-GR" sz="2000" dirty="0">
                    <a:latin typeface="Calibri" panose="020F0502020204030204" pitchFamily="34" charset="0"/>
                    <a:cs typeface="Calibri" panose="020F0502020204030204" pitchFamily="34" charset="0"/>
                  </a:rPr>
                  <a:t/>
                </a:r>
                <a:br>
                  <a:rPr lang="el-GR" sz="2000" dirty="0">
                    <a:latin typeface="Calibri" panose="020F0502020204030204" pitchFamily="34" charset="0"/>
                    <a:cs typeface="Calibri" panose="020F0502020204030204" pitchFamily="34" charset="0"/>
                  </a:rPr>
                </a:br>
                <a:r>
                  <a:rPr lang="el-GR" sz="2000" dirty="0">
                    <a:latin typeface="Calibri" panose="020F0502020204030204" pitchFamily="34" charset="0"/>
                    <a:cs typeface="Calibri" panose="020F0502020204030204" pitchFamily="34" charset="0"/>
                  </a:rPr>
                  <a:t>και </a:t>
                </a:r>
                <a14:m>
                  <m:oMath xmlns:m="http://schemas.openxmlformats.org/officeDocument/2006/math">
                    <m:r>
                      <a:rPr lang="el-GR" sz="2000" b="0" i="1" smtClean="0">
                        <a:latin typeface="Cambria Math" panose="02040503050406030204" pitchFamily="18" charset="0"/>
                      </a:rPr>
                      <m:t>𝛼</m:t>
                    </m:r>
                    <m:r>
                      <a:rPr lang="el-GR" sz="2000" b="0" i="1" smtClean="0">
                        <a:latin typeface="Cambria Math" panose="02040503050406030204" pitchFamily="18" charset="0"/>
                      </a:rPr>
                      <m:t>=0.1 </m:t>
                    </m:r>
                    <m:r>
                      <a:rPr lang="en-US" sz="2000" b="0" i="1" smtClean="0">
                        <a:latin typeface="Cambria Math" panose="02040503050406030204" pitchFamily="18" charset="0"/>
                      </a:rPr>
                      <m:t>𝑚</m:t>
                    </m:r>
                  </m:oMath>
                </a14:m>
                <a:r>
                  <a:rPr lang="en-US" sz="2000" dirty="0">
                    <a:latin typeface="Calibri" panose="020F0502020204030204" pitchFamily="34" charset="0"/>
                    <a:cs typeface="Calibri" panose="020F0502020204030204" pitchFamily="34" charset="0"/>
                  </a:rPr>
                  <a:t>. </a:t>
                </a:r>
                <a:r>
                  <a:rPr lang="el-GR" sz="2000" dirty="0">
                    <a:latin typeface="Calibri" panose="020F0502020204030204" pitchFamily="34" charset="0"/>
                    <a:cs typeface="Calibri" panose="020F0502020204030204" pitchFamily="34" charset="0"/>
                  </a:rPr>
                  <a:t>Βρείτε τη συνισταμένη </a:t>
                </a:r>
                <a:br>
                  <a:rPr lang="el-GR" sz="2000" dirty="0">
                    <a:latin typeface="Calibri" panose="020F0502020204030204" pitchFamily="34" charset="0"/>
                    <a:cs typeface="Calibri" panose="020F0502020204030204" pitchFamily="34" charset="0"/>
                  </a:rPr>
                </a:br>
                <a:r>
                  <a:rPr lang="el-GR" sz="2000" dirty="0">
                    <a:latin typeface="Calibri" panose="020F0502020204030204" pitchFamily="34" charset="0"/>
                    <a:cs typeface="Calibri" panose="020F0502020204030204" pitchFamily="34" charset="0"/>
                  </a:rPr>
                  <a:t>ηλεκτρική δύναμη στο </a:t>
                </a:r>
                <a14:m>
                  <m:oMath xmlns:m="http://schemas.openxmlformats.org/officeDocument/2006/math">
                    <m:sSub>
                      <m:sSubPr>
                        <m:ctrlPr>
                          <a:rPr lang="el-GR" sz="2000" i="1" smtClean="0">
                            <a:latin typeface="Cambria Math" panose="02040503050406030204" pitchFamily="18" charset="0"/>
                          </a:rPr>
                        </m:ctrlPr>
                      </m:sSubPr>
                      <m:e>
                        <m:r>
                          <a:rPr lang="en-US" sz="2000" b="0" i="1" smtClean="0">
                            <a:latin typeface="Cambria Math" panose="02040503050406030204" pitchFamily="18" charset="0"/>
                          </a:rPr>
                          <m:t>𝑞</m:t>
                        </m:r>
                      </m:e>
                      <m:sub>
                        <m:r>
                          <a:rPr lang="en-US" sz="2000" b="0" i="1" smtClean="0">
                            <a:latin typeface="Cambria Math" panose="02040503050406030204" pitchFamily="18" charset="0"/>
                          </a:rPr>
                          <m:t>3</m:t>
                        </m:r>
                      </m:sub>
                    </m:sSub>
                  </m:oMath>
                </a14:m>
                <a:r>
                  <a:rPr lang="en-US" sz="2000" dirty="0">
                    <a:latin typeface="Calibri" panose="020F0502020204030204" pitchFamily="34" charset="0"/>
                    <a:cs typeface="Calibri" panose="020F0502020204030204" pitchFamily="34" charset="0"/>
                  </a:rPr>
                  <a:t>.</a:t>
                </a:r>
                <a:endParaRPr lang="el-GR" sz="2000" dirty="0">
                  <a:latin typeface="Calibri" panose="020F0502020204030204" pitchFamily="34" charset="0"/>
                  <a:cs typeface="Calibri" panose="020F0502020204030204" pitchFamily="34"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738350" y="1378776"/>
                <a:ext cx="7872249" cy="4569730"/>
              </a:xfrm>
              <a:blipFill rotWithShape="0">
                <a:blip r:embed="rId4"/>
                <a:stretch>
                  <a:fillRect t="-1067"/>
                </a:stretch>
              </a:blipFill>
            </p:spPr>
            <p:txBody>
              <a:bodyPr/>
              <a:lstStyle/>
              <a:p>
                <a:r>
                  <a:rPr lang="el-GR">
                    <a:noFill/>
                  </a:rPr>
                  <a:t> </a:t>
                </a:r>
              </a:p>
            </p:txBody>
          </p:sp>
        </mc:Fallback>
      </mc:AlternateContent>
      <mc:AlternateContent xmlns:mc="http://schemas.openxmlformats.org/markup-compatibility/2006" xmlns:p14="http://schemas.microsoft.com/office/powerpoint/2010/main">
        <mc:Choice Requires="p14">
          <p:contentPart p14:bwMode="auto" r:id="rId5">
            <p14:nvContentPartPr>
              <p14:cNvPr id="4" name="Ink 3"/>
              <p14:cNvContentPartPr/>
              <p14:nvPr/>
            </p14:nvContentPartPr>
            <p14:xfrm>
              <a:off x="529200" y="490320"/>
              <a:ext cx="8416440" cy="5689800"/>
            </p14:xfrm>
          </p:contentPart>
        </mc:Choice>
        <mc:Fallback xmlns="">
          <p:pic>
            <p:nvPicPr>
              <p:cNvPr id="4" name="Ink 3"/>
              <p:cNvPicPr/>
              <p:nvPr/>
            </p:nvPicPr>
            <p:blipFill>
              <a:blip r:embed="rId6"/>
              <a:stretch>
                <a:fillRect/>
              </a:stretch>
            </p:blipFill>
            <p:spPr>
              <a:xfrm>
                <a:off x="517680" y="484560"/>
                <a:ext cx="8436960" cy="5703480"/>
              </a:xfrm>
              <a:prstGeom prst="rect">
                <a:avLst/>
              </a:prstGeom>
            </p:spPr>
          </p:pic>
        </mc:Fallback>
      </mc:AlternateContent>
    </p:spTree>
    <p:extLst>
      <p:ext uri="{BB962C8B-B14F-4D97-AF65-F5344CB8AC3E}">
        <p14:creationId xmlns:p14="http://schemas.microsoft.com/office/powerpoint/2010/main" val="261113596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15000" y="715817"/>
            <a:ext cx="2686422" cy="2580323"/>
          </a:xfrm>
          <a:prstGeom prst="rect">
            <a:avLst/>
          </a:prstGeom>
        </p:spPr>
      </p:pic>
      <p:sp>
        <p:nvSpPr>
          <p:cNvPr id="2" name="Title 1"/>
          <p:cNvSpPr>
            <a:spLocks noGrp="1"/>
          </p:cNvSpPr>
          <p:nvPr>
            <p:ph type="title"/>
          </p:nvPr>
        </p:nvSpPr>
        <p:spPr/>
        <p:txBody>
          <a:bodyPr>
            <a:normAutofit fontScale="90000"/>
          </a:bodyPr>
          <a:lstStyle/>
          <a:p>
            <a:r>
              <a:rPr lang="el-GR" dirty="0"/>
              <a:t>Ηλεκτρική Δύναμη</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738350" y="1378776"/>
                <a:ext cx="7872249" cy="4569730"/>
              </a:xfrm>
            </p:spPr>
            <p:txBody>
              <a:bodyPr>
                <a:normAutofit/>
              </a:bodyPr>
              <a:lstStyle/>
              <a:p>
                <a:r>
                  <a:rPr lang="el-GR" b="1" dirty="0">
                    <a:latin typeface="Calibri" panose="020F0502020204030204" pitchFamily="34" charset="0"/>
                    <a:cs typeface="Calibri" panose="020F0502020204030204" pitchFamily="34" charset="0"/>
                  </a:rPr>
                  <a:t>Παράδειγμα</a:t>
                </a:r>
                <a:r>
                  <a:rPr lang="en-US" b="1" dirty="0">
                    <a:latin typeface="Calibri" panose="020F0502020204030204" pitchFamily="34" charset="0"/>
                    <a:cs typeface="Calibri" panose="020F0502020204030204" pitchFamily="34" charset="0"/>
                  </a:rPr>
                  <a:t> – </a:t>
                </a:r>
                <a:r>
                  <a:rPr lang="el-GR" b="1" dirty="0">
                    <a:latin typeface="Calibri" panose="020F0502020204030204" pitchFamily="34" charset="0"/>
                    <a:cs typeface="Calibri" panose="020F0502020204030204" pitchFamily="34" charset="0"/>
                  </a:rPr>
                  <a:t>Λύση:</a:t>
                </a:r>
              </a:p>
              <a:p>
                <a:r>
                  <a:rPr lang="el-GR" sz="2000" dirty="0">
                    <a:latin typeface="Calibri" panose="020F0502020204030204" pitchFamily="34" charset="0"/>
                    <a:cs typeface="Calibri" panose="020F0502020204030204" pitchFamily="34" charset="0"/>
                  </a:rPr>
                  <a:t>Δίδεται ότι </a:t>
                </a:r>
                <a14:m>
                  <m:oMath xmlns:m="http://schemas.openxmlformats.org/officeDocument/2006/math">
                    <m:sSub>
                      <m:sSubPr>
                        <m:ctrlPr>
                          <a:rPr lang="el-GR" sz="2000" i="1" smtClean="0">
                            <a:latin typeface="Cambria Math" panose="02040503050406030204" pitchFamily="18" charset="0"/>
                          </a:rPr>
                        </m:ctrlPr>
                      </m:sSubPr>
                      <m:e>
                        <m:r>
                          <a:rPr lang="en-US" sz="2000" b="0" i="1" smtClean="0">
                            <a:latin typeface="Cambria Math" panose="02040503050406030204" pitchFamily="18" charset="0"/>
                          </a:rPr>
                          <m:t>𝑞</m:t>
                        </m:r>
                      </m:e>
                      <m:sub>
                        <m:r>
                          <a:rPr lang="en-US" sz="2000" b="0" i="1" smtClean="0">
                            <a:latin typeface="Cambria Math" panose="02040503050406030204" pitchFamily="18" charset="0"/>
                          </a:rPr>
                          <m:t>1</m:t>
                        </m:r>
                      </m:sub>
                    </m:sSub>
                    <m: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𝑞</m:t>
                        </m:r>
                      </m:e>
                      <m:sub>
                        <m:r>
                          <a:rPr lang="en-US" sz="2000" b="0" i="1" smtClean="0">
                            <a:latin typeface="Cambria Math" panose="02040503050406030204" pitchFamily="18" charset="0"/>
                          </a:rPr>
                          <m:t>3</m:t>
                        </m:r>
                      </m:sub>
                    </m:sSub>
                    <m:r>
                      <a:rPr lang="en-US" sz="2000" b="0" i="1" smtClean="0">
                        <a:latin typeface="Cambria Math" panose="02040503050406030204" pitchFamily="18" charset="0"/>
                      </a:rPr>
                      <m:t>=5 </m:t>
                    </m:r>
                    <m:r>
                      <a:rPr lang="el-GR" sz="2000" b="0" i="1" smtClean="0">
                        <a:latin typeface="Cambria Math" panose="02040503050406030204" pitchFamily="18" charset="0"/>
                      </a:rPr>
                      <m:t>𝜇</m:t>
                    </m:r>
                    <m:r>
                      <a:rPr lang="en-US" sz="2000" b="0" i="1" smtClean="0">
                        <a:latin typeface="Cambria Math" panose="02040503050406030204" pitchFamily="18" charset="0"/>
                      </a:rPr>
                      <m:t>𝐶</m:t>
                    </m:r>
                    <m:r>
                      <a:rPr lang="en-US" sz="2000" b="0" i="1" smtClean="0">
                        <a:latin typeface="Cambria Math" panose="02040503050406030204" pitchFamily="18" charset="0"/>
                      </a:rPr>
                      <m:t>,  </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𝑞</m:t>
                        </m:r>
                      </m:e>
                      <m:sub>
                        <m:r>
                          <a:rPr lang="en-US" sz="2000" b="0" i="1" smtClean="0">
                            <a:latin typeface="Cambria Math" panose="02040503050406030204" pitchFamily="18" charset="0"/>
                          </a:rPr>
                          <m:t>2</m:t>
                        </m:r>
                      </m:sub>
                    </m:sSub>
                    <m:r>
                      <a:rPr lang="en-US" sz="2000" b="0" i="1" smtClean="0">
                        <a:latin typeface="Cambria Math" panose="02040503050406030204" pitchFamily="18" charset="0"/>
                      </a:rPr>
                      <m:t>=−2 </m:t>
                    </m:r>
                    <m:r>
                      <a:rPr lang="el-GR" sz="2000" b="0" i="1" smtClean="0">
                        <a:latin typeface="Cambria Math" panose="02040503050406030204" pitchFamily="18" charset="0"/>
                      </a:rPr>
                      <m:t>𝜇</m:t>
                    </m:r>
                    <m:r>
                      <a:rPr lang="en-US" sz="2000" b="0" i="1" smtClean="0">
                        <a:latin typeface="Cambria Math" panose="02040503050406030204" pitchFamily="18" charset="0"/>
                      </a:rPr>
                      <m:t>𝐶</m:t>
                    </m:r>
                    <m:r>
                      <a:rPr lang="en-US" sz="2000" b="0" i="0" smtClean="0">
                        <a:latin typeface="Cambria Math" panose="02040503050406030204" pitchFamily="18" charset="0"/>
                      </a:rPr>
                      <m:t> </m:t>
                    </m:r>
                  </m:oMath>
                </a14:m>
                <a:r>
                  <a:rPr lang="en-US" sz="2000" dirty="0">
                    <a:latin typeface="Calibri" panose="020F0502020204030204" pitchFamily="34" charset="0"/>
                    <a:cs typeface="Calibri" panose="020F0502020204030204" pitchFamily="34" charset="0"/>
                  </a:rPr>
                  <a:t> </a:t>
                </a:r>
                <a:r>
                  <a:rPr lang="el-GR" sz="2000" dirty="0">
                    <a:latin typeface="Calibri" panose="020F0502020204030204" pitchFamily="34" charset="0"/>
                    <a:cs typeface="Calibri" panose="020F0502020204030204" pitchFamily="34" charset="0"/>
                  </a:rPr>
                  <a:t/>
                </a:r>
                <a:br>
                  <a:rPr lang="el-GR" sz="2000" dirty="0">
                    <a:latin typeface="Calibri" panose="020F0502020204030204" pitchFamily="34" charset="0"/>
                    <a:cs typeface="Calibri" panose="020F0502020204030204" pitchFamily="34" charset="0"/>
                  </a:rPr>
                </a:br>
                <a:r>
                  <a:rPr lang="el-GR" sz="2000" dirty="0">
                    <a:latin typeface="Calibri" panose="020F0502020204030204" pitchFamily="34" charset="0"/>
                    <a:cs typeface="Calibri" panose="020F0502020204030204" pitchFamily="34" charset="0"/>
                  </a:rPr>
                  <a:t>και </a:t>
                </a:r>
                <a14:m>
                  <m:oMath xmlns:m="http://schemas.openxmlformats.org/officeDocument/2006/math">
                    <m:r>
                      <a:rPr lang="el-GR" sz="2000" b="0" i="1" smtClean="0">
                        <a:latin typeface="Cambria Math" panose="02040503050406030204" pitchFamily="18" charset="0"/>
                      </a:rPr>
                      <m:t>𝛼</m:t>
                    </m:r>
                    <m:r>
                      <a:rPr lang="el-GR" sz="2000" b="0" i="1" smtClean="0">
                        <a:latin typeface="Cambria Math" panose="02040503050406030204" pitchFamily="18" charset="0"/>
                      </a:rPr>
                      <m:t>=0.1 </m:t>
                    </m:r>
                    <m:r>
                      <a:rPr lang="en-US" sz="2000" b="0" i="1" smtClean="0">
                        <a:latin typeface="Cambria Math" panose="02040503050406030204" pitchFamily="18" charset="0"/>
                      </a:rPr>
                      <m:t>𝑚</m:t>
                    </m:r>
                  </m:oMath>
                </a14:m>
                <a:r>
                  <a:rPr lang="en-US" sz="2000" dirty="0">
                    <a:latin typeface="Calibri" panose="020F0502020204030204" pitchFamily="34" charset="0"/>
                    <a:cs typeface="Calibri" panose="020F0502020204030204" pitchFamily="34" charset="0"/>
                  </a:rPr>
                  <a:t>. </a:t>
                </a:r>
                <a:r>
                  <a:rPr lang="el-GR" sz="2000" dirty="0">
                    <a:latin typeface="Calibri" panose="020F0502020204030204" pitchFamily="34" charset="0"/>
                    <a:cs typeface="Calibri" panose="020F0502020204030204" pitchFamily="34" charset="0"/>
                  </a:rPr>
                  <a:t>Βρείτε τη συνισταμένη </a:t>
                </a:r>
                <a:br>
                  <a:rPr lang="el-GR" sz="2000" dirty="0">
                    <a:latin typeface="Calibri" panose="020F0502020204030204" pitchFamily="34" charset="0"/>
                    <a:cs typeface="Calibri" panose="020F0502020204030204" pitchFamily="34" charset="0"/>
                  </a:rPr>
                </a:br>
                <a:r>
                  <a:rPr lang="el-GR" sz="2000" dirty="0">
                    <a:latin typeface="Calibri" panose="020F0502020204030204" pitchFamily="34" charset="0"/>
                    <a:cs typeface="Calibri" panose="020F0502020204030204" pitchFamily="34" charset="0"/>
                  </a:rPr>
                  <a:t>ηλεκτρική δύναμη στο </a:t>
                </a:r>
                <a14:m>
                  <m:oMath xmlns:m="http://schemas.openxmlformats.org/officeDocument/2006/math">
                    <m:sSub>
                      <m:sSubPr>
                        <m:ctrlPr>
                          <a:rPr lang="el-GR" sz="2000" i="1" smtClean="0">
                            <a:latin typeface="Cambria Math" panose="02040503050406030204" pitchFamily="18" charset="0"/>
                          </a:rPr>
                        </m:ctrlPr>
                      </m:sSubPr>
                      <m:e>
                        <m:r>
                          <a:rPr lang="en-US" sz="2000" b="0" i="1" smtClean="0">
                            <a:latin typeface="Cambria Math" panose="02040503050406030204" pitchFamily="18" charset="0"/>
                          </a:rPr>
                          <m:t>𝑞</m:t>
                        </m:r>
                      </m:e>
                      <m:sub>
                        <m:r>
                          <a:rPr lang="en-US" sz="2000" b="0" i="1" smtClean="0">
                            <a:latin typeface="Cambria Math" panose="02040503050406030204" pitchFamily="18" charset="0"/>
                          </a:rPr>
                          <m:t>3</m:t>
                        </m:r>
                      </m:sub>
                    </m:sSub>
                  </m:oMath>
                </a14:m>
                <a:r>
                  <a:rPr lang="en-US" sz="2000" dirty="0">
                    <a:latin typeface="Calibri" panose="020F0502020204030204" pitchFamily="34" charset="0"/>
                    <a:cs typeface="Calibri" panose="020F0502020204030204" pitchFamily="34" charset="0"/>
                  </a:rPr>
                  <a:t>.</a:t>
                </a:r>
                <a:endParaRPr lang="el-GR" sz="2000" dirty="0">
                  <a:latin typeface="Calibri" panose="020F0502020204030204" pitchFamily="34" charset="0"/>
                  <a:cs typeface="Calibri" panose="020F0502020204030204" pitchFamily="34"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738350" y="1378776"/>
                <a:ext cx="7872249" cy="4569730"/>
              </a:xfrm>
              <a:blipFill rotWithShape="0">
                <a:blip r:embed="rId4"/>
                <a:stretch>
                  <a:fillRect t="-1067"/>
                </a:stretch>
              </a:blipFill>
            </p:spPr>
            <p:txBody>
              <a:bodyPr/>
              <a:lstStyle/>
              <a:p>
                <a:r>
                  <a:rPr lang="el-GR">
                    <a:noFill/>
                  </a:rPr>
                  <a:t> </a:t>
                </a:r>
              </a:p>
            </p:txBody>
          </p:sp>
        </mc:Fallback>
      </mc:AlternateContent>
      <mc:AlternateContent xmlns:mc="http://schemas.openxmlformats.org/markup-compatibility/2006" xmlns:p14="http://schemas.microsoft.com/office/powerpoint/2010/main">
        <mc:Choice Requires="p14">
          <p:contentPart p14:bwMode="auto" r:id="rId5">
            <p14:nvContentPartPr>
              <p14:cNvPr id="6" name="Ink 5"/>
              <p14:cNvContentPartPr/>
              <p14:nvPr/>
            </p14:nvContentPartPr>
            <p14:xfrm>
              <a:off x="2512440" y="5817600"/>
              <a:ext cx="531720" cy="524520"/>
            </p14:xfrm>
          </p:contentPart>
        </mc:Choice>
        <mc:Fallback xmlns="">
          <p:pic>
            <p:nvPicPr>
              <p:cNvPr id="6" name="Ink 5"/>
              <p:cNvPicPr/>
              <p:nvPr/>
            </p:nvPicPr>
            <p:blipFill>
              <a:blip r:embed="rId10"/>
              <a:stretch>
                <a:fillRect/>
              </a:stretch>
            </p:blipFill>
            <p:spPr>
              <a:xfrm>
                <a:off x="2498040" y="5803200"/>
                <a:ext cx="558720" cy="5490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4" name="Ink 3"/>
              <p14:cNvContentPartPr/>
              <p14:nvPr/>
            </p14:nvContentPartPr>
            <p14:xfrm>
              <a:off x="604800" y="972360"/>
              <a:ext cx="8086320" cy="5499720"/>
            </p14:xfrm>
          </p:contentPart>
        </mc:Choice>
        <mc:Fallback xmlns="">
          <p:pic>
            <p:nvPicPr>
              <p:cNvPr id="4" name="Ink 3"/>
              <p:cNvPicPr/>
              <p:nvPr/>
            </p:nvPicPr>
            <p:blipFill>
              <a:blip r:embed="rId12"/>
              <a:stretch>
                <a:fillRect/>
              </a:stretch>
            </p:blipFill>
            <p:spPr>
              <a:xfrm>
                <a:off x="595080" y="963720"/>
                <a:ext cx="8107560" cy="551664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5" name="Ink 4"/>
              <p14:cNvContentPartPr/>
              <p14:nvPr/>
            </p14:nvContentPartPr>
            <p14:xfrm>
              <a:off x="5887080" y="4986720"/>
              <a:ext cx="300240" cy="378000"/>
            </p14:xfrm>
          </p:contentPart>
        </mc:Choice>
        <mc:Fallback>
          <p:pic>
            <p:nvPicPr>
              <p:cNvPr id="5" name="Ink 4"/>
              <p:cNvPicPr/>
              <p:nvPr/>
            </p:nvPicPr>
            <p:blipFill>
              <a:blip r:embed="rId14"/>
              <a:stretch>
                <a:fillRect/>
              </a:stretch>
            </p:blipFill>
            <p:spPr>
              <a:xfrm>
                <a:off x="5879160" y="4981680"/>
                <a:ext cx="316080" cy="390960"/>
              </a:xfrm>
              <a:prstGeom prst="rect">
                <a:avLst/>
              </a:prstGeom>
            </p:spPr>
          </p:pic>
        </mc:Fallback>
      </mc:AlternateContent>
    </p:spTree>
    <p:extLst>
      <p:ext uri="{BB962C8B-B14F-4D97-AF65-F5344CB8AC3E}">
        <p14:creationId xmlns:p14="http://schemas.microsoft.com/office/powerpoint/2010/main" val="16809845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15000" y="715817"/>
            <a:ext cx="2686422" cy="2580323"/>
          </a:xfrm>
          <a:prstGeom prst="rect">
            <a:avLst/>
          </a:prstGeom>
        </p:spPr>
      </p:pic>
      <p:sp>
        <p:nvSpPr>
          <p:cNvPr id="2" name="Title 1"/>
          <p:cNvSpPr>
            <a:spLocks noGrp="1"/>
          </p:cNvSpPr>
          <p:nvPr>
            <p:ph type="title"/>
          </p:nvPr>
        </p:nvSpPr>
        <p:spPr/>
        <p:txBody>
          <a:bodyPr>
            <a:normAutofit fontScale="90000"/>
          </a:bodyPr>
          <a:lstStyle/>
          <a:p>
            <a:r>
              <a:rPr lang="el-GR" dirty="0"/>
              <a:t>Ηλεκτρική Δύναμη</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738350" y="1378776"/>
                <a:ext cx="7872249" cy="4569730"/>
              </a:xfrm>
            </p:spPr>
            <p:txBody>
              <a:bodyPr>
                <a:normAutofit/>
              </a:bodyPr>
              <a:lstStyle/>
              <a:p>
                <a:r>
                  <a:rPr lang="el-GR" b="1" dirty="0">
                    <a:latin typeface="Calibri" panose="020F0502020204030204" pitchFamily="34" charset="0"/>
                    <a:cs typeface="Calibri" panose="020F0502020204030204" pitchFamily="34" charset="0"/>
                  </a:rPr>
                  <a:t>Παράδειγμα</a:t>
                </a:r>
                <a:r>
                  <a:rPr lang="en-US" b="1" dirty="0">
                    <a:latin typeface="Calibri" panose="020F0502020204030204" pitchFamily="34" charset="0"/>
                    <a:cs typeface="Calibri" panose="020F0502020204030204" pitchFamily="34" charset="0"/>
                  </a:rPr>
                  <a:t> – </a:t>
                </a:r>
                <a:r>
                  <a:rPr lang="el-GR" b="1" dirty="0">
                    <a:latin typeface="Calibri" panose="020F0502020204030204" pitchFamily="34" charset="0"/>
                    <a:cs typeface="Calibri" panose="020F0502020204030204" pitchFamily="34" charset="0"/>
                  </a:rPr>
                  <a:t>Λύση:</a:t>
                </a:r>
              </a:p>
              <a:p>
                <a:r>
                  <a:rPr lang="el-GR" sz="2000" dirty="0">
                    <a:latin typeface="Calibri" panose="020F0502020204030204" pitchFamily="34" charset="0"/>
                    <a:cs typeface="Calibri" panose="020F0502020204030204" pitchFamily="34" charset="0"/>
                  </a:rPr>
                  <a:t>Δίδεται ότι </a:t>
                </a:r>
                <a14:m>
                  <m:oMath xmlns:m="http://schemas.openxmlformats.org/officeDocument/2006/math">
                    <m:sSub>
                      <m:sSubPr>
                        <m:ctrlPr>
                          <a:rPr lang="el-GR" sz="2000" i="1" smtClean="0">
                            <a:latin typeface="Cambria Math" panose="02040503050406030204" pitchFamily="18" charset="0"/>
                          </a:rPr>
                        </m:ctrlPr>
                      </m:sSubPr>
                      <m:e>
                        <m:r>
                          <a:rPr lang="en-US" sz="2000" b="0" i="1" smtClean="0">
                            <a:latin typeface="Cambria Math" panose="02040503050406030204" pitchFamily="18" charset="0"/>
                          </a:rPr>
                          <m:t>𝑞</m:t>
                        </m:r>
                      </m:e>
                      <m:sub>
                        <m:r>
                          <a:rPr lang="en-US" sz="2000" b="0" i="1" smtClean="0">
                            <a:latin typeface="Cambria Math" panose="02040503050406030204" pitchFamily="18" charset="0"/>
                          </a:rPr>
                          <m:t>1</m:t>
                        </m:r>
                      </m:sub>
                    </m:sSub>
                    <m: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𝑞</m:t>
                        </m:r>
                      </m:e>
                      <m:sub>
                        <m:r>
                          <a:rPr lang="en-US" sz="2000" b="0" i="1" smtClean="0">
                            <a:latin typeface="Cambria Math" panose="02040503050406030204" pitchFamily="18" charset="0"/>
                          </a:rPr>
                          <m:t>3</m:t>
                        </m:r>
                      </m:sub>
                    </m:sSub>
                    <m:r>
                      <a:rPr lang="en-US" sz="2000" b="0" i="1" smtClean="0">
                        <a:latin typeface="Cambria Math" panose="02040503050406030204" pitchFamily="18" charset="0"/>
                      </a:rPr>
                      <m:t>=5 </m:t>
                    </m:r>
                    <m:r>
                      <a:rPr lang="el-GR" sz="2000" b="0" i="1" smtClean="0">
                        <a:latin typeface="Cambria Math" panose="02040503050406030204" pitchFamily="18" charset="0"/>
                      </a:rPr>
                      <m:t>𝜇</m:t>
                    </m:r>
                    <m:r>
                      <a:rPr lang="en-US" sz="2000" b="0" i="1" smtClean="0">
                        <a:latin typeface="Cambria Math" panose="02040503050406030204" pitchFamily="18" charset="0"/>
                      </a:rPr>
                      <m:t>𝐶</m:t>
                    </m:r>
                    <m:r>
                      <a:rPr lang="en-US" sz="2000" b="0" i="1" smtClean="0">
                        <a:latin typeface="Cambria Math" panose="02040503050406030204" pitchFamily="18" charset="0"/>
                      </a:rPr>
                      <m:t>,  </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𝑞</m:t>
                        </m:r>
                      </m:e>
                      <m:sub>
                        <m:r>
                          <a:rPr lang="en-US" sz="2000" b="0" i="1" smtClean="0">
                            <a:latin typeface="Cambria Math" panose="02040503050406030204" pitchFamily="18" charset="0"/>
                          </a:rPr>
                          <m:t>2</m:t>
                        </m:r>
                      </m:sub>
                    </m:sSub>
                    <m:r>
                      <a:rPr lang="en-US" sz="2000" b="0" i="1" smtClean="0">
                        <a:latin typeface="Cambria Math" panose="02040503050406030204" pitchFamily="18" charset="0"/>
                      </a:rPr>
                      <m:t>=−2 </m:t>
                    </m:r>
                    <m:r>
                      <a:rPr lang="el-GR" sz="2000" b="0" i="1" smtClean="0">
                        <a:latin typeface="Cambria Math" panose="02040503050406030204" pitchFamily="18" charset="0"/>
                      </a:rPr>
                      <m:t>𝜇</m:t>
                    </m:r>
                    <m:r>
                      <a:rPr lang="en-US" sz="2000" b="0" i="1" smtClean="0">
                        <a:latin typeface="Cambria Math" panose="02040503050406030204" pitchFamily="18" charset="0"/>
                      </a:rPr>
                      <m:t>𝐶</m:t>
                    </m:r>
                    <m:r>
                      <a:rPr lang="en-US" sz="2000" b="0" i="0" smtClean="0">
                        <a:latin typeface="Cambria Math" panose="02040503050406030204" pitchFamily="18" charset="0"/>
                      </a:rPr>
                      <m:t> </m:t>
                    </m:r>
                  </m:oMath>
                </a14:m>
                <a:r>
                  <a:rPr lang="en-US" sz="2000" dirty="0">
                    <a:latin typeface="Calibri" panose="020F0502020204030204" pitchFamily="34" charset="0"/>
                    <a:cs typeface="Calibri" panose="020F0502020204030204" pitchFamily="34" charset="0"/>
                  </a:rPr>
                  <a:t> </a:t>
                </a:r>
                <a:r>
                  <a:rPr lang="el-GR" sz="2000" dirty="0">
                    <a:latin typeface="Calibri" panose="020F0502020204030204" pitchFamily="34" charset="0"/>
                    <a:cs typeface="Calibri" panose="020F0502020204030204" pitchFamily="34" charset="0"/>
                  </a:rPr>
                  <a:t/>
                </a:r>
                <a:br>
                  <a:rPr lang="el-GR" sz="2000" dirty="0">
                    <a:latin typeface="Calibri" panose="020F0502020204030204" pitchFamily="34" charset="0"/>
                    <a:cs typeface="Calibri" panose="020F0502020204030204" pitchFamily="34" charset="0"/>
                  </a:rPr>
                </a:br>
                <a:r>
                  <a:rPr lang="el-GR" sz="2000" dirty="0">
                    <a:latin typeface="Calibri" panose="020F0502020204030204" pitchFamily="34" charset="0"/>
                    <a:cs typeface="Calibri" panose="020F0502020204030204" pitchFamily="34" charset="0"/>
                  </a:rPr>
                  <a:t>και </a:t>
                </a:r>
                <a14:m>
                  <m:oMath xmlns:m="http://schemas.openxmlformats.org/officeDocument/2006/math">
                    <m:r>
                      <a:rPr lang="el-GR" sz="2000" b="0" i="1" smtClean="0">
                        <a:latin typeface="Cambria Math" panose="02040503050406030204" pitchFamily="18" charset="0"/>
                      </a:rPr>
                      <m:t>𝛼</m:t>
                    </m:r>
                    <m:r>
                      <a:rPr lang="el-GR" sz="2000" b="0" i="1" smtClean="0">
                        <a:latin typeface="Cambria Math" panose="02040503050406030204" pitchFamily="18" charset="0"/>
                      </a:rPr>
                      <m:t>=0.1 </m:t>
                    </m:r>
                    <m:r>
                      <a:rPr lang="en-US" sz="2000" b="0" i="1" smtClean="0">
                        <a:latin typeface="Cambria Math" panose="02040503050406030204" pitchFamily="18" charset="0"/>
                      </a:rPr>
                      <m:t>𝑚</m:t>
                    </m:r>
                  </m:oMath>
                </a14:m>
                <a:r>
                  <a:rPr lang="en-US" sz="2000" dirty="0">
                    <a:latin typeface="Calibri" panose="020F0502020204030204" pitchFamily="34" charset="0"/>
                    <a:cs typeface="Calibri" panose="020F0502020204030204" pitchFamily="34" charset="0"/>
                  </a:rPr>
                  <a:t>. </a:t>
                </a:r>
                <a:r>
                  <a:rPr lang="el-GR" sz="2000" dirty="0">
                    <a:latin typeface="Calibri" panose="020F0502020204030204" pitchFamily="34" charset="0"/>
                    <a:cs typeface="Calibri" panose="020F0502020204030204" pitchFamily="34" charset="0"/>
                  </a:rPr>
                  <a:t>Βρείτε τη συνισταμένη </a:t>
                </a:r>
                <a:br>
                  <a:rPr lang="el-GR" sz="2000" dirty="0">
                    <a:latin typeface="Calibri" panose="020F0502020204030204" pitchFamily="34" charset="0"/>
                    <a:cs typeface="Calibri" panose="020F0502020204030204" pitchFamily="34" charset="0"/>
                  </a:rPr>
                </a:br>
                <a:r>
                  <a:rPr lang="el-GR" sz="2000" dirty="0">
                    <a:latin typeface="Calibri" panose="020F0502020204030204" pitchFamily="34" charset="0"/>
                    <a:cs typeface="Calibri" panose="020F0502020204030204" pitchFamily="34" charset="0"/>
                  </a:rPr>
                  <a:t>ηλεκτρική δύναμη στο </a:t>
                </a:r>
                <a14:m>
                  <m:oMath xmlns:m="http://schemas.openxmlformats.org/officeDocument/2006/math">
                    <m:sSub>
                      <m:sSubPr>
                        <m:ctrlPr>
                          <a:rPr lang="el-GR" sz="2000" i="1" smtClean="0">
                            <a:latin typeface="Cambria Math" panose="02040503050406030204" pitchFamily="18" charset="0"/>
                          </a:rPr>
                        </m:ctrlPr>
                      </m:sSubPr>
                      <m:e>
                        <m:r>
                          <a:rPr lang="en-US" sz="2000" b="0" i="1" smtClean="0">
                            <a:latin typeface="Cambria Math" panose="02040503050406030204" pitchFamily="18" charset="0"/>
                          </a:rPr>
                          <m:t>𝑞</m:t>
                        </m:r>
                      </m:e>
                      <m:sub>
                        <m:r>
                          <a:rPr lang="en-US" sz="2000" b="0" i="1" smtClean="0">
                            <a:latin typeface="Cambria Math" panose="02040503050406030204" pitchFamily="18" charset="0"/>
                          </a:rPr>
                          <m:t>3</m:t>
                        </m:r>
                      </m:sub>
                    </m:sSub>
                  </m:oMath>
                </a14:m>
                <a:r>
                  <a:rPr lang="en-US" sz="2000" dirty="0">
                    <a:latin typeface="Calibri" panose="020F0502020204030204" pitchFamily="34" charset="0"/>
                    <a:cs typeface="Calibri" panose="020F0502020204030204" pitchFamily="34" charset="0"/>
                  </a:rPr>
                  <a:t>.</a:t>
                </a:r>
                <a:endParaRPr lang="el-GR" sz="2000" dirty="0">
                  <a:latin typeface="Calibri" panose="020F0502020204030204" pitchFamily="34" charset="0"/>
                  <a:cs typeface="Calibri" panose="020F0502020204030204" pitchFamily="34"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738350" y="1378776"/>
                <a:ext cx="7872249" cy="4569730"/>
              </a:xfrm>
              <a:blipFill rotWithShape="0">
                <a:blip r:embed="rId4"/>
                <a:stretch>
                  <a:fillRect t="-1067"/>
                </a:stretch>
              </a:blipFill>
            </p:spPr>
            <p:txBody>
              <a:bodyPr/>
              <a:lstStyle/>
              <a:p>
                <a:r>
                  <a:rPr lang="el-GR">
                    <a:noFill/>
                  </a:rPr>
                  <a:t> </a:t>
                </a:r>
              </a:p>
            </p:txBody>
          </p:sp>
        </mc:Fallback>
      </mc:AlternateContent>
      <mc:AlternateContent xmlns:mc="http://schemas.openxmlformats.org/markup-compatibility/2006">
        <mc:Choice xmlns:p14="http://schemas.microsoft.com/office/powerpoint/2010/main" Requires="p14">
          <p:contentPart p14:bwMode="auto" r:id="rId5">
            <p14:nvContentPartPr>
              <p14:cNvPr id="9" name="Ink 8"/>
              <p14:cNvContentPartPr/>
              <p14:nvPr/>
            </p14:nvContentPartPr>
            <p14:xfrm>
              <a:off x="486360" y="2912760"/>
              <a:ext cx="8141400" cy="3708720"/>
            </p14:xfrm>
          </p:contentPart>
        </mc:Choice>
        <mc:Fallback>
          <p:pic>
            <p:nvPicPr>
              <p:cNvPr id="9" name="Ink 8"/>
              <p:cNvPicPr/>
              <p:nvPr/>
            </p:nvPicPr>
            <p:blipFill>
              <a:blip r:embed="rId6"/>
              <a:stretch>
                <a:fillRect/>
              </a:stretch>
            </p:blipFill>
            <p:spPr>
              <a:xfrm>
                <a:off x="482760" y="2904840"/>
                <a:ext cx="8155440" cy="3726000"/>
              </a:xfrm>
              <a:prstGeom prst="rect">
                <a:avLst/>
              </a:prstGeom>
            </p:spPr>
          </p:pic>
        </mc:Fallback>
      </mc:AlternateContent>
    </p:spTree>
    <p:extLst>
      <p:ext uri="{BB962C8B-B14F-4D97-AF65-F5344CB8AC3E}">
        <p14:creationId xmlns:p14="http://schemas.microsoft.com/office/powerpoint/2010/main" val="249174081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Ηλεκτρικά Πεδία</a:t>
            </a:r>
          </a:p>
        </p:txBody>
      </p:sp>
      <p:sp>
        <p:nvSpPr>
          <p:cNvPr id="3" name="Content Placeholder 2"/>
          <p:cNvSpPr>
            <a:spLocks noGrp="1"/>
          </p:cNvSpPr>
          <p:nvPr>
            <p:ph idx="1"/>
          </p:nvPr>
        </p:nvSpPr>
        <p:spPr>
          <a:xfrm>
            <a:off x="738350" y="1371600"/>
            <a:ext cx="7872249" cy="5257800"/>
          </a:xfrm>
        </p:spPr>
        <p:txBody>
          <a:bodyPr>
            <a:normAutofit/>
          </a:bodyPr>
          <a:lstStyle/>
          <a:p>
            <a:r>
              <a:rPr lang="el-GR" b="1" dirty="0">
                <a:latin typeface="Calibri" panose="020F0502020204030204" pitchFamily="34" charset="0"/>
                <a:cs typeface="Calibri" panose="020F0502020204030204" pitchFamily="34" charset="0"/>
              </a:rPr>
              <a:t>Ηλεκτρικό πεδίο</a:t>
            </a:r>
            <a:endParaRPr lang="en-US" b="1" dirty="0">
              <a:latin typeface="Calibri" panose="020F0502020204030204" pitchFamily="34" charset="0"/>
              <a:cs typeface="Calibri" panose="020F0502020204030204" pitchFamily="34" charset="0"/>
            </a:endParaRPr>
          </a:p>
          <a:p>
            <a:pPr lvl="1"/>
            <a:r>
              <a:rPr lang="el-GR" dirty="0">
                <a:latin typeface="Calibri" panose="020F0502020204030204" pitchFamily="34" charset="0"/>
                <a:cs typeface="Calibri" panose="020F0502020204030204" pitchFamily="34" charset="0"/>
              </a:rPr>
              <a:t>Πώς «γνωρίζει» ένα φορτισμένο σωματίδιο την παρουσία ενός άλλου φορτισμένου σωματιδίου ώστε να αναπτυχθεί δύναμη </a:t>
            </a:r>
            <a:r>
              <a:rPr lang="en-US" dirty="0">
                <a:latin typeface="Calibri" panose="020F0502020204030204" pitchFamily="34" charset="0"/>
                <a:cs typeface="Calibri" panose="020F0502020204030204" pitchFamily="34" charset="0"/>
              </a:rPr>
              <a:t>Coulomb </a:t>
            </a:r>
            <a:r>
              <a:rPr lang="el-GR" dirty="0">
                <a:latin typeface="Calibri" panose="020F0502020204030204" pitchFamily="34" charset="0"/>
                <a:cs typeface="Calibri" panose="020F0502020204030204" pitchFamily="34" charset="0"/>
              </a:rPr>
              <a:t>μεταξύ τους; </a:t>
            </a:r>
          </a:p>
          <a:p>
            <a:pPr lvl="2"/>
            <a:r>
              <a:rPr lang="el-GR" dirty="0">
                <a:latin typeface="Calibri" panose="020F0502020204030204" pitchFamily="34" charset="0"/>
                <a:cs typeface="Calibri" panose="020F0502020204030204" pitchFamily="34" charset="0"/>
              </a:rPr>
              <a:t>Για να απαντήσουμε σε αυτό χρειαζόμαστε την έννοια του </a:t>
            </a:r>
            <a:r>
              <a:rPr lang="el-GR" b="1" dirty="0">
                <a:latin typeface="Calibri" panose="020F0502020204030204" pitchFamily="34" charset="0"/>
                <a:cs typeface="Calibri" panose="020F0502020204030204" pitchFamily="34" charset="0"/>
              </a:rPr>
              <a:t>πεδίου</a:t>
            </a:r>
            <a:endParaRPr lang="en-US" b="1" dirty="0">
              <a:latin typeface="Calibri" panose="020F0502020204030204" pitchFamily="34" charset="0"/>
              <a:cs typeface="Calibri" panose="020F0502020204030204" pitchFamily="34" charset="0"/>
            </a:endParaRPr>
          </a:p>
          <a:p>
            <a:pPr lvl="1"/>
            <a:r>
              <a:rPr lang="el-GR" dirty="0">
                <a:latin typeface="Calibri" panose="020F0502020204030204" pitchFamily="34" charset="0"/>
                <a:cs typeface="Calibri" panose="020F0502020204030204" pitchFamily="34" charset="0"/>
              </a:rPr>
              <a:t>Η έννοια του πεδίου αναπτύχθηκε από τον </a:t>
            </a:r>
            <a:r>
              <a:rPr lang="en-US" dirty="0">
                <a:latin typeface="Calibri" panose="020F0502020204030204" pitchFamily="34" charset="0"/>
                <a:cs typeface="Calibri" panose="020F0502020204030204" pitchFamily="34" charset="0"/>
              </a:rPr>
              <a:t>M. Faraday</a:t>
            </a:r>
            <a:endParaRPr lang="el-GR" dirty="0">
              <a:latin typeface="Calibri" panose="020F0502020204030204" pitchFamily="34" charset="0"/>
              <a:cs typeface="Calibri" panose="020F0502020204030204" pitchFamily="34" charset="0"/>
            </a:endParaRPr>
          </a:p>
          <a:p>
            <a:pPr lvl="1"/>
            <a:r>
              <a:rPr lang="el-GR" b="1" dirty="0">
                <a:latin typeface="Calibri" panose="020F0502020204030204" pitchFamily="34" charset="0"/>
                <a:cs typeface="Calibri" panose="020F0502020204030204" pitchFamily="34" charset="0"/>
              </a:rPr>
              <a:t>Ηλεκτρικό πεδίο </a:t>
            </a:r>
            <a:r>
              <a:rPr lang="el-GR" dirty="0">
                <a:latin typeface="Calibri" panose="020F0502020204030204" pitchFamily="34" charset="0"/>
                <a:cs typeface="Calibri" panose="020F0502020204030204" pitchFamily="34" charset="0"/>
              </a:rPr>
              <a:t>υπάρχει σε μια περιοχή του χώρου γύρω από ένα φορτισμένο σωματίδιο…</a:t>
            </a:r>
          </a:p>
          <a:p>
            <a:pPr lvl="2"/>
            <a:r>
              <a:rPr lang="el-GR" dirty="0">
                <a:latin typeface="Calibri" panose="020F0502020204030204" pitchFamily="34" charset="0"/>
                <a:cs typeface="Calibri" panose="020F0502020204030204" pitchFamily="34" charset="0"/>
              </a:rPr>
              <a:t>…που λέγεται </a:t>
            </a:r>
            <a:r>
              <a:rPr lang="el-GR" b="1" i="1" dirty="0">
                <a:latin typeface="Calibri" panose="020F0502020204030204" pitchFamily="34" charset="0"/>
                <a:cs typeface="Calibri" panose="020F0502020204030204" pitchFamily="34" charset="0"/>
              </a:rPr>
              <a:t>πηγή φορτίου</a:t>
            </a:r>
            <a:endParaRPr lang="en-US" b="1" i="1" dirty="0">
              <a:latin typeface="Calibri" panose="020F0502020204030204" pitchFamily="34" charset="0"/>
              <a:cs typeface="Calibri" panose="020F0502020204030204" pitchFamily="34" charset="0"/>
            </a:endParaRPr>
          </a:p>
          <a:p>
            <a:pPr lvl="1"/>
            <a:r>
              <a:rPr lang="el-GR" dirty="0">
                <a:latin typeface="Calibri" panose="020F0502020204030204" pitchFamily="34" charset="0"/>
                <a:cs typeface="Calibri" panose="020F0502020204030204" pitchFamily="34" charset="0"/>
              </a:rPr>
              <a:t>Το αντιλαμβανόμαστε όταν ένα άλλο (αρκετά </a:t>
            </a:r>
            <a:r>
              <a:rPr lang="el-GR" dirty="0" smtClean="0">
                <a:latin typeface="Calibri" panose="020F0502020204030204" pitchFamily="34" charset="0"/>
                <a:cs typeface="Calibri" panose="020F0502020204030204" pitchFamily="34" charset="0"/>
              </a:rPr>
              <a:t>μικρότερο</a:t>
            </a:r>
            <a:r>
              <a:rPr lang="el-GR" dirty="0" smtClean="0">
                <a:latin typeface="Calibri" panose="020F0502020204030204" pitchFamily="34" charset="0"/>
                <a:cs typeface="Calibri" panose="020F0502020204030204" pitchFamily="34" charset="0"/>
              </a:rPr>
              <a:t>υ φορτίου</a:t>
            </a:r>
            <a:r>
              <a:rPr lang="el-GR" dirty="0" smtClean="0">
                <a:latin typeface="Calibri" panose="020F0502020204030204" pitchFamily="34" charset="0"/>
                <a:cs typeface="Calibri" panose="020F0502020204030204" pitchFamily="34" charset="0"/>
              </a:rPr>
              <a:t>) </a:t>
            </a:r>
            <a:r>
              <a:rPr lang="el-GR" dirty="0">
                <a:latin typeface="Calibri" panose="020F0502020204030204" pitchFamily="34" charset="0"/>
                <a:cs typeface="Calibri" panose="020F0502020204030204" pitchFamily="34" charset="0"/>
              </a:rPr>
              <a:t>φορτισμένο σωματίδιο εισέρχεται στο ηλεκτρικό πεδίο και τότε μια ηλεκτρική δύναμη ασκείται πάνω του</a:t>
            </a:r>
          </a:p>
        </p:txBody>
      </p:sp>
    </p:spTree>
    <p:extLst>
      <p:ext uri="{BB962C8B-B14F-4D97-AF65-F5344CB8AC3E}">
        <p14:creationId xmlns:p14="http://schemas.microsoft.com/office/powerpoint/2010/main" val="668108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fade">
                                      <p:cBhvr>
                                        <p:cTn id="30" dur="500"/>
                                        <p:tgtEl>
                                          <p:spTgt spid="3">
                                            <p:txEl>
                                              <p:pRg st="5" end="5"/>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fade">
                                      <p:cBhvr>
                                        <p:cTn id="35"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Ηλεκτρικά Πεδία</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738350" y="1371600"/>
                <a:ext cx="7872249" cy="5105400"/>
              </a:xfrm>
            </p:spPr>
            <p:txBody>
              <a:bodyPr>
                <a:normAutofit fontScale="92500"/>
              </a:bodyPr>
              <a:lstStyle/>
              <a:p>
                <a:r>
                  <a:rPr lang="el-GR" b="1" dirty="0">
                    <a:latin typeface="Calibri" panose="020F0502020204030204" pitchFamily="34" charset="0"/>
                    <a:cs typeface="Calibri" panose="020F0502020204030204" pitchFamily="34" charset="0"/>
                  </a:rPr>
                  <a:t>Ηλεκτρικό πεδίο</a:t>
                </a:r>
                <a:endParaRPr lang="en-US" b="1" dirty="0">
                  <a:latin typeface="Calibri" panose="020F0502020204030204" pitchFamily="34" charset="0"/>
                  <a:cs typeface="Calibri" panose="020F0502020204030204" pitchFamily="34" charset="0"/>
                </a:endParaRPr>
              </a:p>
              <a:p>
                <a:pPr lvl="1"/>
                <a:r>
                  <a:rPr lang="el-GR" dirty="0">
                    <a:latin typeface="Calibri" panose="020F0502020204030204" pitchFamily="34" charset="0"/>
                    <a:cs typeface="Calibri" panose="020F0502020204030204" pitchFamily="34" charset="0"/>
                  </a:rPr>
                  <a:t>Ορίζουμε το </a:t>
                </a:r>
                <a:r>
                  <a:rPr lang="el-GR" b="1" dirty="0">
                    <a:latin typeface="Calibri" panose="020F0502020204030204" pitchFamily="34" charset="0"/>
                    <a:cs typeface="Calibri" panose="020F0502020204030204" pitchFamily="34" charset="0"/>
                  </a:rPr>
                  <a:t>διάνυσμα του ηλεκτρικού πεδίου </a:t>
                </a:r>
                <a14:m>
                  <m:oMath xmlns:m="http://schemas.openxmlformats.org/officeDocument/2006/math">
                    <m:acc>
                      <m:accPr>
                        <m:chr m:val="⃗"/>
                        <m:ctrlPr>
                          <a:rPr lang="el-GR" b="1" i="1" smtClean="0">
                            <a:latin typeface="Cambria Math" panose="02040503050406030204" pitchFamily="18" charset="0"/>
                          </a:rPr>
                        </m:ctrlPr>
                      </m:accPr>
                      <m:e>
                        <m:r>
                          <a:rPr lang="en-US" b="1" i="1" smtClean="0">
                            <a:latin typeface="Cambria Math" panose="02040503050406030204" pitchFamily="18" charset="0"/>
                          </a:rPr>
                          <m:t>𝑬</m:t>
                        </m:r>
                      </m:e>
                    </m:acc>
                  </m:oMath>
                </a14:m>
                <a:r>
                  <a:rPr lang="en-US" b="1" dirty="0">
                    <a:latin typeface="Calibri" panose="020F0502020204030204" pitchFamily="34" charset="0"/>
                    <a:cs typeface="Calibri" panose="020F0502020204030204" pitchFamily="34" charset="0"/>
                  </a:rPr>
                  <a:t> </a:t>
                </a:r>
                <a:r>
                  <a:rPr lang="el-GR" b="1" dirty="0">
                    <a:latin typeface="Calibri" panose="020F0502020204030204" pitchFamily="34" charset="0"/>
                    <a:cs typeface="Calibri" panose="020F0502020204030204" pitchFamily="34" charset="0"/>
                  </a:rPr>
                  <a:t>σε ένα σημείο του χώρου ως η ηλεκτρική δύναμη που ασκείται σε ένα μικρό φορτίο </a:t>
                </a:r>
                <a14:m>
                  <m:oMath xmlns:m="http://schemas.openxmlformats.org/officeDocument/2006/math">
                    <m:sSub>
                      <m:sSubPr>
                        <m:ctrlPr>
                          <a:rPr lang="el-GR" b="1" i="1" smtClean="0">
                            <a:latin typeface="Cambria Math" panose="02040503050406030204" pitchFamily="18" charset="0"/>
                          </a:rPr>
                        </m:ctrlPr>
                      </m:sSubPr>
                      <m:e>
                        <m:r>
                          <a:rPr lang="en-US" b="1" i="1" smtClean="0">
                            <a:latin typeface="Cambria Math" panose="02040503050406030204" pitchFamily="18" charset="0"/>
                          </a:rPr>
                          <m:t>𝒒</m:t>
                        </m:r>
                      </m:e>
                      <m:sub>
                        <m:r>
                          <a:rPr lang="en-US" b="1" i="1" smtClean="0">
                            <a:latin typeface="Cambria Math" panose="02040503050406030204" pitchFamily="18" charset="0"/>
                          </a:rPr>
                          <m:t>𝟎</m:t>
                        </m:r>
                      </m:sub>
                    </m:sSub>
                  </m:oMath>
                </a14:m>
                <a:r>
                  <a:rPr lang="en-US" b="1" dirty="0">
                    <a:latin typeface="Calibri" panose="020F0502020204030204" pitchFamily="34" charset="0"/>
                    <a:cs typeface="Calibri" panose="020F0502020204030204" pitchFamily="34" charset="0"/>
                  </a:rPr>
                  <a:t>, </a:t>
                </a:r>
                <a:r>
                  <a:rPr lang="el-GR" b="1" dirty="0">
                    <a:latin typeface="Calibri" panose="020F0502020204030204" pitchFamily="34" charset="0"/>
                    <a:cs typeface="Calibri" panose="020F0502020204030204" pitchFamily="34" charset="0"/>
                  </a:rPr>
                  <a:t>δια το φορτίο αυτό </a:t>
                </a:r>
                <a:endParaRPr lang="en-US" b="1" i="1" dirty="0">
                  <a:latin typeface="Calibri" panose="020F0502020204030204" pitchFamily="34" charset="0"/>
                  <a:cs typeface="Calibri" panose="020F0502020204030204" pitchFamily="34" charset="0"/>
                </a:endParaRPr>
              </a:p>
              <a:p>
                <a:pPr marL="365760" lvl="1" indent="0">
                  <a:buNone/>
                </a:pPr>
                <a14:m>
                  <m:oMathPara xmlns:m="http://schemas.openxmlformats.org/officeDocument/2006/math">
                    <m:oMathParaPr>
                      <m:jc m:val="centerGroup"/>
                    </m:oMathParaPr>
                    <m:oMath xmlns:m="http://schemas.openxmlformats.org/officeDocument/2006/math">
                      <m:acc>
                        <m:accPr>
                          <m:chr m:val="⃗"/>
                          <m:ctrlPr>
                            <a:rPr lang="el-GR" i="1" smtClean="0">
                              <a:latin typeface="Cambria Math" panose="02040503050406030204" pitchFamily="18" charset="0"/>
                            </a:rPr>
                          </m:ctrlPr>
                        </m:accPr>
                        <m:e>
                          <m:r>
                            <a:rPr lang="en-US" b="0" i="1" smtClean="0">
                              <a:latin typeface="Cambria Math" panose="02040503050406030204" pitchFamily="18" charset="0"/>
                            </a:rPr>
                            <m:t>𝐸</m:t>
                          </m:r>
                        </m:e>
                      </m:acc>
                      <m:r>
                        <a:rPr lang="en-US" b="0" i="1" smtClean="0">
                          <a:latin typeface="Cambria Math" panose="02040503050406030204" pitchFamily="18" charset="0"/>
                        </a:rPr>
                        <m:t>=</m:t>
                      </m:r>
                      <m:f>
                        <m:fPr>
                          <m:ctrlPr>
                            <a:rPr lang="en-US" b="0" i="1" smtClean="0">
                              <a:latin typeface="Cambria Math" panose="02040503050406030204" pitchFamily="18" charset="0"/>
                            </a:rPr>
                          </m:ctrlPr>
                        </m:fPr>
                        <m:num>
                          <m:sSub>
                            <m:sSubPr>
                              <m:ctrlPr>
                                <a:rPr lang="en-US" b="0" i="1" smtClean="0">
                                  <a:latin typeface="Cambria Math" panose="02040503050406030204" pitchFamily="18" charset="0"/>
                                </a:rPr>
                              </m:ctrlPr>
                            </m:sSubPr>
                            <m:e>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𝐹</m:t>
                                  </m:r>
                                </m:e>
                              </m:acc>
                            </m:e>
                            <m:sub>
                              <m:r>
                                <a:rPr lang="en-US" b="0" i="1" smtClean="0">
                                  <a:latin typeface="Cambria Math" panose="02040503050406030204" pitchFamily="18" charset="0"/>
                                </a:rPr>
                                <m:t>𝑒</m:t>
                              </m:r>
                            </m:sub>
                          </m:sSub>
                        </m:num>
                        <m:den>
                          <m:sSub>
                            <m:sSubPr>
                              <m:ctrlPr>
                                <a:rPr lang="en-US" b="0" i="1" smtClean="0">
                                  <a:latin typeface="Cambria Math" panose="02040503050406030204" pitchFamily="18" charset="0"/>
                                </a:rPr>
                              </m:ctrlPr>
                            </m:sSubPr>
                            <m:e>
                              <m:r>
                                <a:rPr lang="en-US" b="0" i="1" smtClean="0">
                                  <a:latin typeface="Cambria Math" panose="02040503050406030204" pitchFamily="18" charset="0"/>
                                </a:rPr>
                                <m:t>𝑞</m:t>
                              </m:r>
                            </m:e>
                            <m:sub>
                              <m:r>
                                <a:rPr lang="en-US" b="0" i="1" smtClean="0">
                                  <a:latin typeface="Cambria Math" panose="02040503050406030204" pitchFamily="18" charset="0"/>
                                </a:rPr>
                                <m:t>0</m:t>
                              </m:r>
                            </m:sub>
                          </m:sSub>
                        </m:den>
                      </m:f>
                    </m:oMath>
                  </m:oMathPara>
                </a14:m>
                <a:endParaRPr lang="en-US" dirty="0">
                  <a:latin typeface="Calibri" panose="020F0502020204030204" pitchFamily="34" charset="0"/>
                  <a:cs typeface="Calibri" panose="020F0502020204030204" pitchFamily="34" charset="0"/>
                </a:endParaRPr>
              </a:p>
              <a:p>
                <a:pPr lvl="1"/>
                <a:r>
                  <a:rPr lang="el-GR" dirty="0">
                    <a:latin typeface="Calibri" panose="020F0502020204030204" pitchFamily="34" charset="0"/>
                    <a:cs typeface="Calibri" panose="020F0502020204030204" pitchFamily="34" charset="0"/>
                  </a:rPr>
                  <a:t>Άρα το διάνυσμα του ηλεκτρικού πεδίου έχει την </a:t>
                </a:r>
                <a:r>
                  <a:rPr lang="el-GR" b="1" dirty="0">
                    <a:latin typeface="Calibri" panose="020F0502020204030204" pitchFamily="34" charset="0"/>
                    <a:cs typeface="Calibri" panose="020F0502020204030204" pitchFamily="34" charset="0"/>
                  </a:rPr>
                  <a:t>ίδια κατεύθυνση με τη δύναμη </a:t>
                </a:r>
                <a:r>
                  <a:rPr lang="el-GR" dirty="0">
                    <a:latin typeface="Calibri" panose="020F0502020204030204" pitchFamily="34" charset="0"/>
                    <a:cs typeface="Calibri" panose="020F0502020204030204" pitchFamily="34" charset="0"/>
                  </a:rPr>
                  <a:t>που θα ασκούνταν σε ένα μικρό </a:t>
                </a:r>
                <a:r>
                  <a:rPr lang="el-GR" b="1" dirty="0">
                    <a:latin typeface="Calibri" panose="020F0502020204030204" pitchFamily="34" charset="0"/>
                    <a:cs typeface="Calibri" panose="020F0502020204030204" pitchFamily="34" charset="0"/>
                  </a:rPr>
                  <a:t>θετικό</a:t>
                </a:r>
                <a:r>
                  <a:rPr lang="el-GR" dirty="0">
                    <a:latin typeface="Calibri" panose="020F0502020204030204" pitchFamily="34" charset="0"/>
                    <a:cs typeface="Calibri" panose="020F0502020204030204" pitchFamily="34" charset="0"/>
                  </a:rPr>
                  <a:t> φορτίο </a:t>
                </a:r>
                <a14:m>
                  <m:oMath xmlns:m="http://schemas.openxmlformats.org/officeDocument/2006/math">
                    <m:sSub>
                      <m:sSubPr>
                        <m:ctrlPr>
                          <a:rPr lang="el-GR" i="1">
                            <a:latin typeface="Cambria Math" panose="02040503050406030204" pitchFamily="18" charset="0"/>
                          </a:rPr>
                        </m:ctrlPr>
                      </m:sSubPr>
                      <m:e>
                        <m:r>
                          <a:rPr lang="en-US" b="0" i="1">
                            <a:latin typeface="Cambria Math" panose="02040503050406030204" pitchFamily="18" charset="0"/>
                          </a:rPr>
                          <m:t>𝑞</m:t>
                        </m:r>
                      </m:e>
                      <m:sub>
                        <m:r>
                          <a:rPr lang="en-US" b="0" i="1">
                            <a:latin typeface="Cambria Math" panose="02040503050406030204" pitchFamily="18" charset="0"/>
                          </a:rPr>
                          <m:t>0</m:t>
                        </m:r>
                      </m:sub>
                    </m:sSub>
                  </m:oMath>
                </a14:m>
                <a:r>
                  <a:rPr lang="el-GR" dirty="0">
                    <a:latin typeface="Calibri" panose="020F0502020204030204" pitchFamily="34" charset="0"/>
                    <a:cs typeface="Calibri" panose="020F0502020204030204" pitchFamily="34" charset="0"/>
                  </a:rPr>
                  <a:t> </a:t>
                </a:r>
              </a:p>
              <a:p>
                <a:pPr lvl="1"/>
                <a:endParaRPr lang="en-US" dirty="0">
                  <a:latin typeface="Calibri" panose="020F0502020204030204" pitchFamily="34" charset="0"/>
                  <a:cs typeface="Calibri" panose="020F0502020204030204" pitchFamily="34" charset="0"/>
                </a:endParaRPr>
              </a:p>
              <a:p>
                <a:pPr lvl="1"/>
                <a:r>
                  <a:rPr lang="el-GR" dirty="0">
                    <a:latin typeface="Calibri" panose="020F0502020204030204" pitchFamily="34" charset="0"/>
                    <a:cs typeface="Calibri" panose="020F0502020204030204" pitchFamily="34" charset="0"/>
                  </a:rPr>
                  <a:t>Ένα ηλεκτρικό πεδίο υπάρχει σε ένα σημείο του χώρου αν ένα φορτισμένο σωματίδιο (με μικρό φορτίο</a:t>
                </a:r>
                <a:r>
                  <a:rPr lang="en-US" dirty="0">
                    <a:latin typeface="Calibri" panose="020F0502020204030204" pitchFamily="34" charset="0"/>
                    <a:cs typeface="Calibri" panose="020F0502020204030204" pitchFamily="34" charset="0"/>
                  </a:rPr>
                  <a:t> </a:t>
                </a:r>
                <a14:m>
                  <m:oMath xmlns:m="http://schemas.openxmlformats.org/officeDocument/2006/math">
                    <m:sSub>
                      <m:sSubPr>
                        <m:ctrlPr>
                          <a:rPr lang="en-US" b="0" i="1" smtClean="0">
                            <a:latin typeface="Cambria Math" panose="02040503050406030204" pitchFamily="18" charset="0"/>
                          </a:rPr>
                        </m:ctrlPr>
                      </m:sSubPr>
                      <m:e>
                        <m:r>
                          <a:rPr lang="en-US" i="1">
                            <a:latin typeface="Cambria Math" panose="02040503050406030204" pitchFamily="18" charset="0"/>
                          </a:rPr>
                          <m:t>𝑞</m:t>
                        </m:r>
                      </m:e>
                      <m:sub>
                        <m:r>
                          <a:rPr lang="en-US" b="0" i="1" smtClean="0">
                            <a:latin typeface="Cambria Math" panose="02040503050406030204" pitchFamily="18" charset="0"/>
                          </a:rPr>
                          <m:t>0</m:t>
                        </m:r>
                      </m:sub>
                    </m:sSub>
                  </m:oMath>
                </a14:m>
                <a:r>
                  <a:rPr lang="el-GR" dirty="0">
                    <a:latin typeface="Calibri" panose="020F0502020204030204" pitchFamily="34" charset="0"/>
                    <a:cs typeface="Calibri" panose="020F0502020204030204" pitchFamily="34" charset="0"/>
                  </a:rPr>
                  <a:t>) υφίσταται μια ηλεκτρική δύναμη </a:t>
                </a:r>
                <a:r>
                  <a:rPr lang="en-US" i="1" dirty="0">
                    <a:latin typeface="Calibri" panose="020F0502020204030204" pitchFamily="34" charset="0"/>
                    <a:cs typeface="Calibri" panose="020F0502020204030204" pitchFamily="34" charset="0"/>
                  </a:rPr>
                  <a:t/>
                </a:r>
                <a:br>
                  <a:rPr lang="en-US" i="1" dirty="0">
                    <a:latin typeface="Calibri" panose="020F0502020204030204" pitchFamily="34" charset="0"/>
                    <a:cs typeface="Calibri" panose="020F0502020204030204" pitchFamily="34" charset="0"/>
                  </a:rPr>
                </a:br>
                <a:endParaRPr lang="en-US" i="1" dirty="0">
                  <a:latin typeface="Calibri" panose="020F0502020204030204" pitchFamily="34" charset="0"/>
                  <a:cs typeface="Calibri" panose="020F0502020204030204" pitchFamily="34" charset="0"/>
                </a:endParaRPr>
              </a:p>
              <a:p>
                <a:pPr marL="365760" lvl="1" indent="0">
                  <a:buNone/>
                </a:pPr>
                <a14:m>
                  <m:oMathPara xmlns:m="http://schemas.openxmlformats.org/officeDocument/2006/math">
                    <m:oMathParaPr>
                      <m:jc m:val="centerGroup"/>
                    </m:oMathParaPr>
                    <m:oMath xmlns:m="http://schemas.openxmlformats.org/officeDocument/2006/math">
                      <m:sSub>
                        <m:sSubPr>
                          <m:ctrlPr>
                            <a:rPr lang="el-GR" i="1" smtClean="0">
                              <a:latin typeface="Cambria Math" panose="02040503050406030204" pitchFamily="18" charset="0"/>
                            </a:rPr>
                          </m:ctrlPr>
                        </m:sSubPr>
                        <m:e>
                          <m:acc>
                            <m:accPr>
                              <m:chr m:val="⃗"/>
                              <m:ctrlPr>
                                <a:rPr lang="el-GR" i="1" smtClean="0">
                                  <a:latin typeface="Cambria Math" panose="02040503050406030204" pitchFamily="18" charset="0"/>
                                </a:rPr>
                              </m:ctrlPr>
                            </m:accPr>
                            <m:e>
                              <m:r>
                                <a:rPr lang="en-US" b="0" i="1" smtClean="0">
                                  <a:latin typeface="Cambria Math" panose="02040503050406030204" pitchFamily="18" charset="0"/>
                                </a:rPr>
                                <m:t>𝐹</m:t>
                              </m:r>
                            </m:e>
                          </m:acc>
                        </m:e>
                        <m:sub>
                          <m:r>
                            <a:rPr lang="en-US" b="0" i="1" smtClean="0">
                              <a:latin typeface="Cambria Math" panose="02040503050406030204" pitchFamily="18" charset="0"/>
                            </a:rPr>
                            <m:t>𝑒</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𝑞</m:t>
                          </m:r>
                        </m:e>
                        <m:sub>
                          <m:r>
                            <a:rPr lang="en-US" b="0" i="1" smtClean="0">
                              <a:latin typeface="Cambria Math" panose="02040503050406030204" pitchFamily="18" charset="0"/>
                            </a:rPr>
                            <m:t>0</m:t>
                          </m:r>
                        </m:sub>
                      </m:sSub>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𝐸</m:t>
                          </m:r>
                        </m:e>
                      </m:acc>
                    </m:oMath>
                  </m:oMathPara>
                </a14:m>
                <a:endParaRPr lang="el-GR" dirty="0">
                  <a:latin typeface="Calibri" panose="020F0502020204030204" pitchFamily="34" charset="0"/>
                  <a:cs typeface="Calibri" panose="020F0502020204030204" pitchFamily="34"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738350" y="1371600"/>
                <a:ext cx="7872249" cy="5105400"/>
              </a:xfrm>
              <a:blipFill>
                <a:blip r:embed="rId3"/>
                <a:stretch>
                  <a:fillRect t="-83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Horizontal Scroll 3"/>
              <p:cNvSpPr/>
              <p:nvPr/>
            </p:nvSpPr>
            <p:spPr>
              <a:xfrm>
                <a:off x="5638800" y="5334000"/>
                <a:ext cx="2971799" cy="1143000"/>
              </a:xfrm>
              <a:prstGeom prst="horizontalScroll">
                <a:avLst>
                  <a:gd name="adj" fmla="val 8779"/>
                </a:avLst>
              </a:prstGeom>
              <a:solidFill>
                <a:schemeClr val="bg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800" b="0" i="0" u="none" strike="noStrike" kern="1200" cap="none" spc="0" normalizeH="0" baseline="0" noProof="0" dirty="0">
                    <a:ln>
                      <a:noFill/>
                    </a:ln>
                    <a:solidFill>
                      <a:prstClr val="black"/>
                    </a:solidFill>
                    <a:effectLst/>
                    <a:uLnTx/>
                    <a:uFillTx/>
                    <a:latin typeface="Cambria" panose="02040503050406030204"/>
                    <a:ea typeface="+mn-ea"/>
                    <a:cs typeface="+mn-cs"/>
                  </a:rPr>
                  <a:t>Το </a:t>
                </a:r>
                <a14:m>
                  <m:oMath xmlns:m="http://schemas.openxmlformats.org/officeDocument/2006/math">
                    <m:sSub>
                      <m:sSubPr>
                        <m:ctrlPr>
                          <a:rPr kumimoji="0" lang="aa-ET" sz="18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ctrlPr>
                      </m:sSubPr>
                      <m:e>
                        <m:r>
                          <a:rPr kumimoji="0" lang="aa-ET" sz="18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t>𝑞</m:t>
                        </m:r>
                      </m:e>
                      <m:sub>
                        <m:r>
                          <a:rPr kumimoji="0" lang="aa-ET" sz="18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t>0</m:t>
                        </m:r>
                      </m:sub>
                    </m:sSub>
                  </m:oMath>
                </a14:m>
                <a:r>
                  <a:rPr kumimoji="0" lang="aa-ET" sz="1800" b="0" i="0" u="none" strike="noStrike" kern="1200" cap="none" spc="0" normalizeH="0" baseline="0" noProof="0" dirty="0">
                    <a:ln>
                      <a:noFill/>
                    </a:ln>
                    <a:solidFill>
                      <a:prstClr val="black"/>
                    </a:solidFill>
                    <a:effectLst/>
                    <a:uLnTx/>
                    <a:uFillTx/>
                    <a:latin typeface="Cambria" panose="02040503050406030204"/>
                    <a:ea typeface="+mn-ea"/>
                    <a:cs typeface="+mn-cs"/>
                  </a:rPr>
                  <a:t> </a:t>
                </a:r>
                <a:r>
                  <a:rPr kumimoji="0" lang="el-GR" sz="1800" b="0" i="0" u="none" strike="noStrike" kern="1200" cap="none" spc="0" normalizeH="0" baseline="0" noProof="0" dirty="0">
                    <a:ln>
                      <a:noFill/>
                    </a:ln>
                    <a:solidFill>
                      <a:prstClr val="black"/>
                    </a:solidFill>
                    <a:effectLst/>
                    <a:uLnTx/>
                    <a:uFillTx/>
                    <a:latin typeface="Cambria" panose="02040503050406030204"/>
                    <a:ea typeface="+mn-ea"/>
                    <a:cs typeface="+mn-cs"/>
                  </a:rPr>
                  <a:t>αποκαλείται συχνά και «δοκιμαστικό φορτίο»</a:t>
                </a:r>
                <a:endParaRPr kumimoji="0" lang="en-US" sz="1800" b="0" i="0" u="none" strike="noStrike" kern="1200" cap="none" spc="0" normalizeH="0" baseline="0" noProof="0" dirty="0">
                  <a:ln>
                    <a:noFill/>
                  </a:ln>
                  <a:solidFill>
                    <a:prstClr val="black"/>
                  </a:solidFill>
                  <a:effectLst/>
                  <a:uLnTx/>
                  <a:uFillTx/>
                  <a:latin typeface="Cambria" panose="02040503050406030204"/>
                  <a:ea typeface="+mn-ea"/>
                  <a:cs typeface="+mn-cs"/>
                </a:endParaRPr>
              </a:p>
            </p:txBody>
          </p:sp>
        </mc:Choice>
        <mc:Fallback xmlns="">
          <p:sp>
            <p:nvSpPr>
              <p:cNvPr id="4" name="Horizontal Scroll 3"/>
              <p:cNvSpPr>
                <a:spLocks noRot="1" noChangeAspect="1" noMove="1" noResize="1" noEditPoints="1" noAdjustHandles="1" noChangeArrowheads="1" noChangeShapeType="1" noTextEdit="1"/>
              </p:cNvSpPr>
              <p:nvPr/>
            </p:nvSpPr>
            <p:spPr>
              <a:xfrm>
                <a:off x="5638800" y="5334000"/>
                <a:ext cx="2971799" cy="1143000"/>
              </a:xfrm>
              <a:prstGeom prst="horizontalScroll">
                <a:avLst>
                  <a:gd name="adj" fmla="val 8779"/>
                </a:avLst>
              </a:prstGeom>
              <a:blipFill>
                <a:blip r:embed="rId4"/>
                <a:stretch>
                  <a:fillRect/>
                </a:stretch>
              </a:blipFill>
              <a:ln w="19050"/>
            </p:spPr>
            <p:txBody>
              <a:bodyPr/>
              <a:lstStyle/>
              <a:p>
                <a:r>
                  <a:rPr lang="en-US">
                    <a:noFill/>
                  </a:rPr>
                  <a:t> </a:t>
                </a:r>
              </a:p>
            </p:txBody>
          </p:sp>
        </mc:Fallback>
      </mc:AlternateContent>
    </p:spTree>
    <p:extLst>
      <p:ext uri="{BB962C8B-B14F-4D97-AF65-F5344CB8AC3E}">
        <p14:creationId xmlns:p14="http://schemas.microsoft.com/office/powerpoint/2010/main" val="1034513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5" end="5"/>
                                            </p:txEl>
                                          </p:spTgt>
                                        </p:tgtEl>
                                        <p:attrNameLst>
                                          <p:attrName>style.visibility</p:attrName>
                                        </p:attrNameLst>
                                      </p:cBhvr>
                                      <p:to>
                                        <p:strVal val="visible"/>
                                      </p:to>
                                    </p:set>
                                    <p:animEffect transition="in" filter="fade">
                                      <p:cBhvr>
                                        <p:cTn id="20" dur="500"/>
                                        <p:tgtEl>
                                          <p:spTgt spid="3">
                                            <p:txEl>
                                              <p:pRg st="5" end="5"/>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animEffect transition="in" filter="fade">
                                      <p:cBhvr>
                                        <p:cTn id="23" dur="500"/>
                                        <p:tgtEl>
                                          <p:spTgt spid="3">
                                            <p:txEl>
                                              <p:pRg st="6" end="6"/>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fade">
                                      <p:cBhvr>
                                        <p:cTn id="2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Ηλεκτρικά Πεδία</a:t>
            </a:r>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738350" y="1371600"/>
                <a:ext cx="7872249" cy="5257800"/>
              </a:xfrm>
            </p:spPr>
            <p:txBody>
              <a:bodyPr>
                <a:normAutofit/>
              </a:bodyPr>
              <a:lstStyle/>
              <a:p>
                <a:r>
                  <a:rPr lang="el-GR" b="1" dirty="0" smtClean="0">
                    <a:latin typeface="Calibri" panose="020F0502020204030204" pitchFamily="34" charset="0"/>
                    <a:cs typeface="Calibri" panose="020F0502020204030204" pitchFamily="34" charset="0"/>
                  </a:rPr>
                  <a:t>Ηλεκτρικό πεδίο</a:t>
                </a:r>
                <a:endParaRPr lang="en-US" sz="700" dirty="0">
                  <a:latin typeface="Calibri" panose="020F0502020204030204" pitchFamily="34" charset="0"/>
                  <a:cs typeface="Calibri" panose="020F0502020204030204" pitchFamily="34" charset="0"/>
                </a:endParaRPr>
              </a:p>
              <a:p>
                <a:pPr lvl="1"/>
                <a:r>
                  <a:rPr lang="el-GR" dirty="0">
                    <a:latin typeface="Calibri" panose="020F0502020204030204" pitchFamily="34" charset="0"/>
                    <a:cs typeface="Calibri" panose="020F0502020204030204" pitchFamily="34" charset="0"/>
                  </a:rPr>
                  <a:t>Αν το </a:t>
                </a:r>
                <a14:m>
                  <m:oMath xmlns:m="http://schemas.openxmlformats.org/officeDocument/2006/math">
                    <m:sSub>
                      <m:sSubPr>
                        <m:ctrlPr>
                          <a:rPr lang="en-US" b="0" i="1" smtClean="0">
                            <a:latin typeface="Cambria Math" panose="02040503050406030204" pitchFamily="18" charset="0"/>
                          </a:rPr>
                        </m:ctrlPr>
                      </m:sSubPr>
                      <m:e>
                        <m:r>
                          <a:rPr lang="en-US" i="1">
                            <a:latin typeface="Cambria Math" panose="02040503050406030204" pitchFamily="18" charset="0"/>
                          </a:rPr>
                          <m:t>𝑞</m:t>
                        </m:r>
                      </m:e>
                      <m:sub>
                        <m:r>
                          <a:rPr lang="en-US" b="0" i="1" smtClean="0">
                            <a:latin typeface="Cambria Math" panose="02040503050406030204" pitchFamily="18" charset="0"/>
                          </a:rPr>
                          <m:t>0</m:t>
                        </m:r>
                      </m:sub>
                    </m:sSub>
                  </m:oMath>
                </a14:m>
                <a:r>
                  <a:rPr lang="el-GR" dirty="0">
                    <a:latin typeface="Calibri" panose="020F0502020204030204" pitchFamily="34" charset="0"/>
                    <a:cs typeface="Calibri" panose="020F0502020204030204" pitchFamily="34" charset="0"/>
                  </a:rPr>
                  <a:t> είναι θετικό, η δύναμη έχει την ίδια κατεύθυνση με το διάνυσμα του ηλεκτρ. πεδίου στο σημείο του φορτίου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𝑞</m:t>
                        </m:r>
                      </m:e>
                      <m:sub>
                        <m:r>
                          <a:rPr lang="en-US" i="1">
                            <a:latin typeface="Cambria Math" panose="02040503050406030204" pitchFamily="18" charset="0"/>
                          </a:rPr>
                          <m:t>0</m:t>
                        </m:r>
                      </m:sub>
                    </m:sSub>
                  </m:oMath>
                </a14:m>
                <a:endParaRPr lang="el-GR" dirty="0">
                  <a:latin typeface="Calibri" panose="020F0502020204030204" pitchFamily="34" charset="0"/>
                  <a:cs typeface="Calibri" panose="020F0502020204030204" pitchFamily="34" charset="0"/>
                </a:endParaRPr>
              </a:p>
              <a:p>
                <a:pPr lvl="1"/>
                <a:r>
                  <a:rPr lang="el-GR" dirty="0">
                    <a:latin typeface="Calibri" panose="020F0502020204030204" pitchFamily="34" charset="0"/>
                    <a:cs typeface="Calibri" panose="020F0502020204030204" pitchFamily="34" charset="0"/>
                  </a:rPr>
                  <a:t>Αν το </a:t>
                </a:r>
                <a14:m>
                  <m:oMath xmlns:m="http://schemas.openxmlformats.org/officeDocument/2006/math">
                    <m:sSub>
                      <m:sSubPr>
                        <m:ctrlPr>
                          <a:rPr lang="en-US" b="0" i="1" smtClean="0">
                            <a:latin typeface="Cambria Math" panose="02040503050406030204" pitchFamily="18" charset="0"/>
                          </a:rPr>
                        </m:ctrlPr>
                      </m:sSubPr>
                      <m:e>
                        <m:r>
                          <a:rPr lang="en-US" i="1">
                            <a:latin typeface="Cambria Math" panose="02040503050406030204" pitchFamily="18" charset="0"/>
                          </a:rPr>
                          <m:t>𝑞</m:t>
                        </m:r>
                      </m:e>
                      <m:sub>
                        <m:r>
                          <a:rPr lang="en-US" b="0" i="1" smtClean="0">
                            <a:latin typeface="Cambria Math" panose="02040503050406030204" pitchFamily="18" charset="0"/>
                          </a:rPr>
                          <m:t>0</m:t>
                        </m:r>
                      </m:sub>
                    </m:sSub>
                  </m:oMath>
                </a14:m>
                <a:r>
                  <a:rPr lang="el-GR" dirty="0">
                    <a:latin typeface="Calibri" panose="020F0502020204030204" pitchFamily="34" charset="0"/>
                    <a:cs typeface="Calibri" panose="020F0502020204030204" pitchFamily="34" charset="0"/>
                  </a:rPr>
                  <a:t> είναι αρνητικό, το διάνυσμα του ηλεκτρ. πεδίου στο σημείο του φορτίου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𝑞</m:t>
                        </m:r>
                      </m:e>
                      <m:sub>
                        <m:r>
                          <a:rPr lang="en-US" i="1">
                            <a:latin typeface="Cambria Math" panose="02040503050406030204" pitchFamily="18" charset="0"/>
                          </a:rPr>
                          <m:t>0</m:t>
                        </m:r>
                      </m:sub>
                    </m:sSub>
                  </m:oMath>
                </a14:m>
                <a:r>
                  <a:rPr lang="el-GR" dirty="0" smtClean="0">
                    <a:latin typeface="Calibri" panose="020F0502020204030204" pitchFamily="34" charset="0"/>
                    <a:cs typeface="Calibri" panose="020F0502020204030204" pitchFamily="34" charset="0"/>
                  </a:rPr>
                  <a:t> και </a:t>
                </a:r>
                <a:r>
                  <a:rPr lang="el-GR" dirty="0">
                    <a:latin typeface="Calibri" panose="020F0502020204030204" pitchFamily="34" charset="0"/>
                    <a:cs typeface="Calibri" panose="020F0502020204030204" pitchFamily="34" charset="0"/>
                  </a:rPr>
                  <a:t>η ηλεκτρική δύναμη έχουν αντίθετες κατευθύνσεις</a:t>
                </a:r>
              </a:p>
              <a:p>
                <a:pPr lvl="1"/>
                <a:r>
                  <a:rPr lang="el-GR" dirty="0">
                    <a:latin typeface="Calibri" panose="020F0502020204030204" pitchFamily="34" charset="0"/>
                    <a:cs typeface="Calibri" panose="020F0502020204030204" pitchFamily="34" charset="0"/>
                  </a:rPr>
                  <a:t>Το ηλεκτρικό πεδίο </a:t>
                </a:r>
                <a14:m>
                  <m:oMath xmlns:m="http://schemas.openxmlformats.org/officeDocument/2006/math">
                    <m:acc>
                      <m:accPr>
                        <m:chr m:val="⃗"/>
                        <m:ctrlPr>
                          <a:rPr lang="en-US" i="1">
                            <a:latin typeface="Cambria Math" panose="02040503050406030204" pitchFamily="18" charset="0"/>
                          </a:rPr>
                        </m:ctrlPr>
                      </m:accPr>
                      <m:e>
                        <m:r>
                          <a:rPr lang="en-US" i="1">
                            <a:latin typeface="Cambria Math" panose="02040503050406030204" pitchFamily="18" charset="0"/>
                          </a:rPr>
                          <m:t>𝐸</m:t>
                        </m:r>
                      </m:e>
                    </m:acc>
                  </m:oMath>
                </a14:m>
                <a:r>
                  <a:rPr lang="el-GR" dirty="0">
                    <a:latin typeface="Calibri" panose="020F0502020204030204" pitchFamily="34" charset="0"/>
                    <a:cs typeface="Calibri" panose="020F0502020204030204" pitchFamily="34" charset="0"/>
                  </a:rPr>
                  <a:t> σε ένα σημείο </a:t>
                </a:r>
                <a:r>
                  <a:rPr lang="en-US" dirty="0">
                    <a:latin typeface="Calibri" panose="020F0502020204030204" pitchFamily="34" charset="0"/>
                    <a:cs typeface="Calibri" panose="020F0502020204030204" pitchFamily="34" charset="0"/>
                  </a:rPr>
                  <a:t>P </a:t>
                </a:r>
                <a:r>
                  <a:rPr lang="el-GR" dirty="0">
                    <a:latin typeface="Calibri" panose="020F0502020204030204" pitchFamily="34" charset="0"/>
                    <a:cs typeface="Calibri" panose="020F0502020204030204" pitchFamily="34" charset="0"/>
                  </a:rPr>
                  <a:t>λόγω της παρουσίας </a:t>
                </a:r>
                <a:r>
                  <a:rPr lang="el-GR" b="1" dirty="0">
                    <a:latin typeface="Calibri" panose="020F0502020204030204" pitchFamily="34" charset="0"/>
                    <a:cs typeface="Calibri" panose="020F0502020204030204" pitchFamily="34" charset="0"/>
                  </a:rPr>
                  <a:t>πηγής φορτίου </a:t>
                </a:r>
                <a14:m>
                  <m:oMath xmlns:m="http://schemas.openxmlformats.org/officeDocument/2006/math">
                    <m:r>
                      <a:rPr lang="en-US" b="0" i="1" smtClean="0">
                        <a:latin typeface="Cambria Math" panose="02040503050406030204" pitchFamily="18" charset="0"/>
                      </a:rPr>
                      <m:t>𝑞</m:t>
                    </m:r>
                  </m:oMath>
                </a14:m>
                <a:r>
                  <a:rPr lang="en-US" dirty="0">
                    <a:latin typeface="Calibri" panose="020F0502020204030204" pitchFamily="34" charset="0"/>
                    <a:cs typeface="Calibri" panose="020F0502020204030204" pitchFamily="34" charset="0"/>
                  </a:rPr>
                  <a:t> </a:t>
                </a:r>
                <a:r>
                  <a:rPr lang="el-GR" dirty="0">
                    <a:latin typeface="Calibri" panose="020F0502020204030204" pitchFamily="34" charset="0"/>
                    <a:cs typeface="Calibri" panose="020F0502020204030204" pitchFamily="34" charset="0"/>
                  </a:rPr>
                  <a:t>σε απόσταση </a:t>
                </a:r>
                <a14:m>
                  <m:oMath xmlns:m="http://schemas.openxmlformats.org/officeDocument/2006/math">
                    <m:r>
                      <a:rPr lang="aa-ET" i="1" dirty="0" smtClean="0">
                        <a:latin typeface="Cambria Math" panose="02040503050406030204" pitchFamily="18" charset="0"/>
                        <a:cs typeface="Calibri" panose="020F0502020204030204" pitchFamily="34" charset="0"/>
                      </a:rPr>
                      <m:t>𝑟</m:t>
                    </m:r>
                  </m:oMath>
                </a14:m>
                <a:r>
                  <a:rPr lang="el-GR" dirty="0">
                    <a:latin typeface="Calibri" panose="020F0502020204030204" pitchFamily="34" charset="0"/>
                    <a:cs typeface="Calibri" panose="020F0502020204030204" pitchFamily="34" charset="0"/>
                  </a:rPr>
                  <a:t> </a:t>
                </a:r>
                <a:r>
                  <a:rPr lang="el-GR" dirty="0" smtClean="0">
                    <a:latin typeface="Calibri" panose="020F0502020204030204" pitchFamily="34" charset="0"/>
                    <a:cs typeface="Calibri" panose="020F0502020204030204" pitchFamily="34" charset="0"/>
                  </a:rPr>
                  <a:t>από το σημείο </a:t>
                </a:r>
                <a:r>
                  <a:rPr lang="en-BS" dirty="0" smtClean="0">
                    <a:latin typeface="Calibri" panose="020F0502020204030204" pitchFamily="34" charset="0"/>
                    <a:cs typeface="Calibri" panose="020F0502020204030204" pitchFamily="34" charset="0"/>
                  </a:rPr>
                  <a:t>P </a:t>
                </a:r>
                <a:r>
                  <a:rPr lang="el-GR" dirty="0" smtClean="0">
                    <a:latin typeface="Calibri" panose="020F0502020204030204" pitchFamily="34" charset="0"/>
                    <a:cs typeface="Calibri" panose="020F0502020204030204" pitchFamily="34" charset="0"/>
                  </a:rPr>
                  <a:t>δίνεται </a:t>
                </a:r>
                <a:r>
                  <a:rPr lang="el-GR" dirty="0">
                    <a:latin typeface="Calibri" panose="020F0502020204030204" pitchFamily="34" charset="0"/>
                    <a:cs typeface="Calibri" panose="020F0502020204030204" pitchFamily="34" charset="0"/>
                  </a:rPr>
                  <a:t>ως </a:t>
                </a:r>
                <a:r>
                  <a:rPr lang="en-US" i="1" dirty="0">
                    <a:latin typeface="Calibri" panose="020F0502020204030204" pitchFamily="34" charset="0"/>
                    <a:cs typeface="Calibri" panose="020F0502020204030204" pitchFamily="34" charset="0"/>
                  </a:rPr>
                  <a:t/>
                </a:r>
                <a:br>
                  <a:rPr lang="en-US" i="1" dirty="0">
                    <a:latin typeface="Calibri" panose="020F0502020204030204" pitchFamily="34" charset="0"/>
                    <a:cs typeface="Calibri" panose="020F0502020204030204" pitchFamily="34" charset="0"/>
                  </a:rPr>
                </a:br>
                <a14:m>
                  <m:oMath xmlns:m="http://schemas.openxmlformats.org/officeDocument/2006/math">
                    <m:acc>
                      <m:accPr>
                        <m:chr m:val="⃗"/>
                        <m:ctrlPr>
                          <a:rPr lang="el-GR" i="1" smtClean="0">
                            <a:latin typeface="Cambria Math" panose="02040503050406030204" pitchFamily="18" charset="0"/>
                          </a:rPr>
                        </m:ctrlPr>
                      </m:accPr>
                      <m:e>
                        <m:r>
                          <a:rPr lang="en-US" b="0" i="1" smtClean="0">
                            <a:latin typeface="Cambria Math" panose="02040503050406030204" pitchFamily="18" charset="0"/>
                          </a:rPr>
                          <m:t>𝐸</m:t>
                        </m:r>
                      </m:e>
                    </m:acc>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𝑘</m:t>
                        </m:r>
                      </m:e>
                      <m:sub>
                        <m:r>
                          <a:rPr lang="en-US" b="0" i="1" smtClean="0">
                            <a:latin typeface="Cambria Math" panose="02040503050406030204" pitchFamily="18" charset="0"/>
                          </a:rPr>
                          <m:t>𝑒</m:t>
                        </m:r>
                      </m:sub>
                    </m:sSub>
                    <m:f>
                      <m:fPr>
                        <m:ctrlPr>
                          <a:rPr lang="en-US" i="1">
                            <a:latin typeface="Cambria Math" panose="02040503050406030204" pitchFamily="18" charset="0"/>
                          </a:rPr>
                        </m:ctrlPr>
                      </m:fPr>
                      <m:num>
                        <m:r>
                          <a:rPr lang="en-US" b="0" i="1" smtClean="0">
                            <a:latin typeface="Cambria Math" panose="02040503050406030204" pitchFamily="18" charset="0"/>
                          </a:rPr>
                          <m:t>𝑞</m:t>
                        </m:r>
                      </m:num>
                      <m:den>
                        <m:sSup>
                          <m:sSupPr>
                            <m:ctrlPr>
                              <a:rPr lang="en-US" i="1">
                                <a:latin typeface="Cambria Math" panose="02040503050406030204" pitchFamily="18" charset="0"/>
                              </a:rPr>
                            </m:ctrlPr>
                          </m:sSupPr>
                          <m:e>
                            <m:r>
                              <a:rPr lang="en-US" b="0" i="1">
                                <a:latin typeface="Cambria Math" panose="02040503050406030204" pitchFamily="18" charset="0"/>
                              </a:rPr>
                              <m:t>𝑟</m:t>
                            </m:r>
                          </m:e>
                          <m:sup>
                            <m:r>
                              <a:rPr lang="en-US" b="0" i="1">
                                <a:latin typeface="Cambria Math" panose="02040503050406030204" pitchFamily="18" charset="0"/>
                              </a:rPr>
                              <m:t>2</m:t>
                            </m:r>
                          </m:sup>
                        </m:sSup>
                      </m:den>
                    </m:f>
                    <m:acc>
                      <m:accPr>
                        <m:chr m:val="⃗"/>
                        <m:ctrlPr>
                          <a:rPr lang="en-US" i="1" smtClean="0">
                            <a:latin typeface="Cambria Math" panose="02040503050406030204" pitchFamily="18" charset="0"/>
                          </a:rPr>
                        </m:ctrlPr>
                      </m:accPr>
                      <m:e>
                        <m:r>
                          <a:rPr lang="en-US" b="1" i="0" smtClean="0">
                            <a:latin typeface="Cambria Math" panose="02040503050406030204" pitchFamily="18" charset="0"/>
                          </a:rPr>
                          <m:t>𝐫</m:t>
                        </m:r>
                      </m:e>
                    </m:acc>
                  </m:oMath>
                </a14:m>
                <a:r>
                  <a:rPr lang="en-US" dirty="0" smtClean="0">
                    <a:latin typeface="Calibri" panose="020F0502020204030204" pitchFamily="34" charset="0"/>
                    <a:cs typeface="Calibri" panose="020F0502020204030204" pitchFamily="34" charset="0"/>
                  </a:rPr>
                  <a:t/>
                </a:r>
                <a:br>
                  <a:rPr lang="en-US" dirty="0" smtClean="0">
                    <a:latin typeface="Calibri" panose="020F0502020204030204" pitchFamily="34" charset="0"/>
                    <a:cs typeface="Calibri" panose="020F0502020204030204" pitchFamily="34" charset="0"/>
                  </a:rPr>
                </a:br>
                <a:r>
                  <a:rPr lang="el-GR" dirty="0" smtClean="0">
                    <a:latin typeface="Calibri" panose="020F0502020204030204" pitchFamily="34" charset="0"/>
                    <a:cs typeface="Calibri" panose="020F0502020204030204" pitchFamily="34" charset="0"/>
                  </a:rPr>
                  <a:t>με </a:t>
                </a:r>
                <a14:m>
                  <m:oMath xmlns:m="http://schemas.openxmlformats.org/officeDocument/2006/math">
                    <m:acc>
                      <m:accPr>
                        <m:chr m:val="⃗"/>
                        <m:ctrlPr>
                          <a:rPr lang="el-GR" b="1" dirty="0" smtClean="0">
                            <a:latin typeface="Cambria Math" panose="02040503050406030204" pitchFamily="18" charset="0"/>
                            <a:cs typeface="Calibri" panose="020F0502020204030204" pitchFamily="34" charset="0"/>
                          </a:rPr>
                        </m:ctrlPr>
                      </m:accPr>
                      <m:e>
                        <m:r>
                          <a:rPr lang="en-BS" b="1" i="0" dirty="0" smtClean="0">
                            <a:latin typeface="Cambria Math" panose="02040503050406030204" pitchFamily="18" charset="0"/>
                            <a:cs typeface="Calibri" panose="020F0502020204030204" pitchFamily="34" charset="0"/>
                          </a:rPr>
                          <m:t>𝐫</m:t>
                        </m:r>
                      </m:e>
                    </m:acc>
                    <m:r>
                      <a:rPr lang="en-BS" i="1" dirty="0" smtClean="0">
                        <a:latin typeface="Cambria Math" panose="02040503050406030204" pitchFamily="18" charset="0"/>
                        <a:cs typeface="Calibri" panose="020F0502020204030204" pitchFamily="34" charset="0"/>
                      </a:rPr>
                      <m:t> </m:t>
                    </m:r>
                  </m:oMath>
                </a14:m>
                <a:r>
                  <a:rPr lang="el-GR" dirty="0" smtClean="0">
                    <a:latin typeface="Calibri" panose="020F0502020204030204" pitchFamily="34" charset="0"/>
                    <a:cs typeface="Calibri" panose="020F0502020204030204" pitchFamily="34" charset="0"/>
                  </a:rPr>
                  <a:t>το γνωστό μοναδιαίο διάνυσμα που είδαμε νωρίτερα</a:t>
                </a:r>
                <a:endParaRPr lang="en-US" dirty="0">
                  <a:latin typeface="Calibri" panose="020F0502020204030204" pitchFamily="34" charset="0"/>
                  <a:cs typeface="Calibri" panose="020F0502020204030204" pitchFamily="34" charset="0"/>
                </a:endParaRPr>
              </a:p>
              <a:p>
                <a:pPr lvl="1"/>
                <a:r>
                  <a:rPr lang="el-GR" dirty="0">
                    <a:latin typeface="Calibri" panose="020F0502020204030204" pitchFamily="34" charset="0"/>
                    <a:cs typeface="Calibri" panose="020F0502020204030204" pitchFamily="34" charset="0"/>
                  </a:rPr>
                  <a:t>Το </a:t>
                </a:r>
                <a:r>
                  <a:rPr lang="el-GR" b="1" dirty="0">
                    <a:latin typeface="Calibri" panose="020F0502020204030204" pitchFamily="34" charset="0"/>
                    <a:cs typeface="Calibri" panose="020F0502020204030204" pitchFamily="34" charset="0"/>
                  </a:rPr>
                  <a:t>μέτρο</a:t>
                </a:r>
                <a:r>
                  <a:rPr lang="el-GR" dirty="0">
                    <a:latin typeface="Calibri" panose="020F0502020204030204" pitchFamily="34" charset="0"/>
                    <a:cs typeface="Calibri" panose="020F0502020204030204" pitchFamily="34" charset="0"/>
                  </a:rPr>
                  <a:t> του ηλεκτρικού πεδίου στο σημείο </a:t>
                </a:r>
                <a:r>
                  <a:rPr lang="en-US" dirty="0">
                    <a:latin typeface="Calibri" panose="020F0502020204030204" pitchFamily="34" charset="0"/>
                    <a:cs typeface="Calibri" panose="020F0502020204030204" pitchFamily="34" charset="0"/>
                  </a:rPr>
                  <a:t>P </a:t>
                </a:r>
                <a:r>
                  <a:rPr lang="el-GR" dirty="0">
                    <a:latin typeface="Calibri" panose="020F0502020204030204" pitchFamily="34" charset="0"/>
                    <a:cs typeface="Calibri" panose="020F0502020204030204" pitchFamily="34" charset="0"/>
                  </a:rPr>
                  <a:t>δίνεται ως</a:t>
                </a:r>
              </a:p>
              <a:p>
                <a:pPr lvl="1"/>
                <a:endParaRPr lang="el-GR" sz="900" dirty="0">
                  <a:latin typeface="Calibri" panose="020F0502020204030204" pitchFamily="34" charset="0"/>
                  <a:cs typeface="Calibri" panose="020F0502020204030204" pitchFamily="34" charset="0"/>
                </a:endParaRPr>
              </a:p>
              <a:p>
                <a:pPr marL="365760" lvl="1"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𝐸</m:t>
                      </m:r>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𝑘</m:t>
                          </m:r>
                        </m:e>
                        <m:sub>
                          <m:r>
                            <a:rPr lang="en-US" i="1">
                              <a:latin typeface="Cambria Math" panose="02040503050406030204" pitchFamily="18" charset="0"/>
                            </a:rPr>
                            <m:t>𝑒</m:t>
                          </m:r>
                        </m:sub>
                      </m:sSub>
                      <m:f>
                        <m:fPr>
                          <m:ctrlPr>
                            <a:rPr lang="en-US" i="1">
                              <a:latin typeface="Cambria Math" panose="02040503050406030204" pitchFamily="18" charset="0"/>
                            </a:rPr>
                          </m:ctrlPr>
                        </m:fPr>
                        <m:num>
                          <m:d>
                            <m:dPr>
                              <m:begChr m:val="|"/>
                              <m:endChr m:val="|"/>
                              <m:ctrlPr>
                                <a:rPr lang="en-US" b="0" i="1" smtClean="0">
                                  <a:latin typeface="Cambria Math" panose="02040503050406030204" pitchFamily="18" charset="0"/>
                                </a:rPr>
                              </m:ctrlPr>
                            </m:dPr>
                            <m:e>
                              <m:r>
                                <a:rPr lang="en-US" i="1">
                                  <a:latin typeface="Cambria Math" panose="02040503050406030204" pitchFamily="18" charset="0"/>
                                </a:rPr>
                                <m:t>𝑞</m:t>
                              </m:r>
                            </m:e>
                          </m:d>
                        </m:num>
                        <m:den>
                          <m:sSup>
                            <m:sSupPr>
                              <m:ctrlPr>
                                <a:rPr lang="en-US" i="1">
                                  <a:latin typeface="Cambria Math" panose="02040503050406030204" pitchFamily="18" charset="0"/>
                                </a:rPr>
                              </m:ctrlPr>
                            </m:sSupPr>
                            <m:e>
                              <m:r>
                                <a:rPr lang="en-US" i="1">
                                  <a:latin typeface="Cambria Math" panose="02040503050406030204" pitchFamily="18" charset="0"/>
                                </a:rPr>
                                <m:t>𝑟</m:t>
                              </m:r>
                            </m:e>
                            <m:sup>
                              <m:r>
                                <a:rPr lang="en-US" i="1">
                                  <a:latin typeface="Cambria Math" panose="02040503050406030204" pitchFamily="18" charset="0"/>
                                </a:rPr>
                                <m:t>2</m:t>
                              </m:r>
                            </m:sup>
                          </m:sSup>
                        </m:den>
                      </m:f>
                    </m:oMath>
                  </m:oMathPara>
                </a14:m>
                <a:endParaRPr lang="el-GR" dirty="0">
                  <a:latin typeface="Calibri" panose="020F0502020204030204" pitchFamily="34" charset="0"/>
                  <a:cs typeface="Calibri" panose="020F0502020204030204" pitchFamily="34" charset="0"/>
                </a:endParaRPr>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738350" y="1371600"/>
                <a:ext cx="7872249" cy="5257800"/>
              </a:xfrm>
              <a:blipFill>
                <a:blip r:embed="rId3"/>
                <a:stretch>
                  <a:fillRect t="-927" r="-31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Horizontal Scroll 3"/>
              <p:cNvSpPr/>
              <p:nvPr/>
            </p:nvSpPr>
            <p:spPr>
              <a:xfrm>
                <a:off x="6705600" y="762000"/>
                <a:ext cx="1752600" cy="813708"/>
              </a:xfrm>
              <a:prstGeom prst="horizontalScroll">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l-GR"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acc>
                            <m:accPr>
                              <m:chr m:val="⃗"/>
                              <m:ctrlPr>
                                <a:rPr kumimoji="0" lang="el-GR" sz="2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accPr>
                            <m:e>
                              <m: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𝐹</m:t>
                              </m:r>
                            </m:e>
                          </m:acc>
                        </m:e>
                        <m:sub>
                          <m: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𝑒</m:t>
                          </m:r>
                        </m:sub>
                      </m:sSub>
                      <m: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sSub>
                        <m:sSubPr>
                          <m:ctrlP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𝑞</m:t>
                          </m:r>
                        </m:e>
                        <m:sub>
                          <m: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0</m:t>
                          </m:r>
                        </m:sub>
                      </m:sSub>
                      <m:acc>
                        <m:accPr>
                          <m:chr m:val="⃗"/>
                          <m:ctrlP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accPr>
                        <m:e>
                          <m: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𝐸</m:t>
                          </m:r>
                        </m:e>
                      </m:acc>
                    </m:oMath>
                  </m:oMathPara>
                </a14:m>
                <a:endParaRPr kumimoji="0" lang="el-GR" sz="2400" b="0" i="0" u="none" strike="noStrike" kern="1200" cap="none" spc="0" normalizeH="0" baseline="0" noProof="0">
                  <a:ln>
                    <a:noFill/>
                  </a:ln>
                  <a:solidFill>
                    <a:prstClr val="black"/>
                  </a:solidFill>
                  <a:effectLst/>
                  <a:uLnTx/>
                  <a:uFillTx/>
                  <a:latin typeface="Cambria" panose="02040503050406030204"/>
                  <a:ea typeface="+mn-ea"/>
                  <a:cs typeface="+mn-cs"/>
                </a:endParaRPr>
              </a:p>
            </p:txBody>
          </p:sp>
        </mc:Choice>
        <mc:Fallback xmlns="">
          <p:sp>
            <p:nvSpPr>
              <p:cNvPr id="4" name="Horizontal Scroll 3"/>
              <p:cNvSpPr>
                <a:spLocks noRot="1" noChangeAspect="1" noMove="1" noResize="1" noEditPoints="1" noAdjustHandles="1" noChangeArrowheads="1" noChangeShapeType="1" noTextEdit="1"/>
              </p:cNvSpPr>
              <p:nvPr/>
            </p:nvSpPr>
            <p:spPr>
              <a:xfrm>
                <a:off x="6705600" y="762000"/>
                <a:ext cx="1752600" cy="813708"/>
              </a:xfrm>
              <a:prstGeom prst="horizontalScroll">
                <a:avLst/>
              </a:prstGeom>
              <a:blipFill>
                <a:blip r:embed="rId4"/>
                <a:stretch>
                  <a:fillRect/>
                </a:stretch>
              </a:blipFill>
              <a:ln w="28575"/>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5" name="Horizontal Scroll 4"/>
              <p:cNvSpPr/>
              <p:nvPr/>
            </p:nvSpPr>
            <p:spPr>
              <a:xfrm>
                <a:off x="5638800" y="5638800"/>
                <a:ext cx="2971799" cy="1143000"/>
              </a:xfrm>
              <a:prstGeom prst="horizontalScroll">
                <a:avLst>
                  <a:gd name="adj" fmla="val 8779"/>
                </a:avLst>
              </a:prstGeom>
              <a:solidFill>
                <a:schemeClr val="bg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800" b="0" i="0" u="none" strike="noStrike" kern="1200" cap="none" spc="0" normalizeH="0" baseline="0" noProof="0" dirty="0">
                    <a:ln>
                      <a:noFill/>
                    </a:ln>
                    <a:solidFill>
                      <a:prstClr val="black"/>
                    </a:solidFill>
                    <a:effectLst/>
                    <a:uLnTx/>
                    <a:uFillTx/>
                    <a:latin typeface="Cambria" panose="02040503050406030204"/>
                    <a:ea typeface="+mn-ea"/>
                    <a:cs typeface="+mn-cs"/>
                  </a:rPr>
                  <a:t>Ηλεκτρικό πεδίο αποκλειστικά εξαρτώμενο από την πηγή φορτίου </a:t>
                </a:r>
                <a14:m>
                  <m:oMath xmlns:m="http://schemas.openxmlformats.org/officeDocument/2006/math">
                    <m:r>
                      <a:rPr kumimoji="0" lang="aa-ET" sz="18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t>𝑞</m:t>
                    </m:r>
                  </m:oMath>
                </a14:m>
                <a:r>
                  <a:rPr kumimoji="0" lang="el-GR" sz="1800" b="0" i="0" u="none" strike="noStrike" kern="1200" cap="none" spc="0" normalizeH="0" baseline="0" noProof="0" dirty="0">
                    <a:ln>
                      <a:noFill/>
                    </a:ln>
                    <a:solidFill>
                      <a:prstClr val="black"/>
                    </a:solidFill>
                    <a:effectLst/>
                    <a:uLnTx/>
                    <a:uFillTx/>
                    <a:latin typeface="Cambria" panose="02040503050406030204"/>
                    <a:ea typeface="+mn-ea"/>
                    <a:cs typeface="+mn-cs"/>
                  </a:rPr>
                  <a:t>!</a:t>
                </a:r>
                <a:endParaRPr kumimoji="0" lang="en-US" sz="1800" b="0" i="0" u="none" strike="noStrike" kern="1200" cap="none" spc="0" normalizeH="0" baseline="0" noProof="0" dirty="0">
                  <a:ln>
                    <a:noFill/>
                  </a:ln>
                  <a:solidFill>
                    <a:prstClr val="black"/>
                  </a:solidFill>
                  <a:effectLst/>
                  <a:uLnTx/>
                  <a:uFillTx/>
                  <a:latin typeface="Cambria" panose="02040503050406030204"/>
                  <a:ea typeface="+mn-ea"/>
                  <a:cs typeface="+mn-cs"/>
                </a:endParaRPr>
              </a:p>
            </p:txBody>
          </p:sp>
        </mc:Choice>
        <mc:Fallback>
          <p:sp>
            <p:nvSpPr>
              <p:cNvPr id="5" name="Horizontal Scroll 4"/>
              <p:cNvSpPr>
                <a:spLocks noRot="1" noChangeAspect="1" noMove="1" noResize="1" noEditPoints="1" noAdjustHandles="1" noChangeArrowheads="1" noChangeShapeType="1" noTextEdit="1"/>
              </p:cNvSpPr>
              <p:nvPr/>
            </p:nvSpPr>
            <p:spPr>
              <a:xfrm>
                <a:off x="5638800" y="5638800"/>
                <a:ext cx="2971799" cy="1143000"/>
              </a:xfrm>
              <a:prstGeom prst="horizontalScroll">
                <a:avLst>
                  <a:gd name="adj" fmla="val 8779"/>
                </a:avLst>
              </a:prstGeom>
              <a:blipFill>
                <a:blip r:embed="rId5"/>
                <a:stretch>
                  <a:fillRect r="-408"/>
                </a:stretch>
              </a:blipFill>
              <a:ln w="19050"/>
            </p:spPr>
            <p:txBody>
              <a:bodyPr/>
              <a:lstStyle/>
              <a:p>
                <a:r>
                  <a:rPr lang="en-US">
                    <a:noFill/>
                  </a:rPr>
                  <a:t> </a:t>
                </a:r>
              </a:p>
            </p:txBody>
          </p:sp>
        </mc:Fallback>
      </mc:AlternateContent>
    </p:spTree>
    <p:extLst>
      <p:ext uri="{BB962C8B-B14F-4D97-AF65-F5344CB8AC3E}">
        <p14:creationId xmlns:p14="http://schemas.microsoft.com/office/powerpoint/2010/main" val="3655945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Ηλεκτρικά Πεδία</a:t>
            </a:r>
          </a:p>
        </p:txBody>
      </p:sp>
      <p:sp>
        <p:nvSpPr>
          <p:cNvPr id="3" name="Content Placeholder 2"/>
          <p:cNvSpPr>
            <a:spLocks noGrp="1"/>
          </p:cNvSpPr>
          <p:nvPr>
            <p:ph idx="1"/>
          </p:nvPr>
        </p:nvSpPr>
        <p:spPr>
          <a:xfrm>
            <a:off x="738350" y="1371600"/>
            <a:ext cx="7872249" cy="4493530"/>
          </a:xfrm>
        </p:spPr>
        <p:txBody>
          <a:bodyPr>
            <a:normAutofit/>
          </a:bodyPr>
          <a:lstStyle/>
          <a:p>
            <a:r>
              <a:rPr lang="el-GR" b="1" dirty="0">
                <a:latin typeface="Calibri" panose="020F0502020204030204" pitchFamily="34" charset="0"/>
                <a:cs typeface="Calibri" panose="020F0502020204030204" pitchFamily="34" charset="0"/>
              </a:rPr>
              <a:t>Ηλεκτρικό πεδίο</a:t>
            </a:r>
            <a:endParaRPr lang="en-US" b="1" dirty="0">
              <a:latin typeface="Calibri" panose="020F0502020204030204" pitchFamily="34" charset="0"/>
              <a:cs typeface="Calibri" panose="020F0502020204030204" pitchFamily="34" charset="0"/>
            </a:endParaRPr>
          </a:p>
          <a:p>
            <a:pPr marL="365760" lvl="1" indent="0">
              <a:buNone/>
            </a:pPr>
            <a:endParaRPr lang="el-GR" dirty="0">
              <a:latin typeface="Calibri" panose="020F0502020204030204" pitchFamily="34" charset="0"/>
              <a:cs typeface="Calibri" panose="020F0502020204030204" pitchFamily="34" charset="0"/>
            </a:endParaRPr>
          </a:p>
        </p:txBody>
      </p:sp>
      <p:grpSp>
        <p:nvGrpSpPr>
          <p:cNvPr id="11" name="Group 10"/>
          <p:cNvGrpSpPr/>
          <p:nvPr/>
        </p:nvGrpSpPr>
        <p:grpSpPr>
          <a:xfrm>
            <a:off x="533399" y="2032908"/>
            <a:ext cx="8077200" cy="4045492"/>
            <a:chOff x="533399" y="2032908"/>
            <a:chExt cx="8077200" cy="4045492"/>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3399" y="2032908"/>
              <a:ext cx="8077200" cy="4045492"/>
            </a:xfrm>
            <a:prstGeom prst="rect">
              <a:avLst/>
            </a:prstGeom>
          </p:spPr>
        </p:pic>
        <p:cxnSp>
          <p:nvCxnSpPr>
            <p:cNvPr id="6" name="Straight Arrow Connector 5"/>
            <p:cNvCxnSpPr/>
            <p:nvPr/>
          </p:nvCxnSpPr>
          <p:spPr>
            <a:xfrm>
              <a:off x="2790825" y="3041650"/>
              <a:ext cx="152400" cy="0"/>
            </a:xfrm>
            <a:prstGeom prst="straightConnector1">
              <a:avLst/>
            </a:prstGeom>
            <a:ln w="28575">
              <a:solidFill>
                <a:schemeClr val="tx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5683250" y="3333750"/>
              <a:ext cx="152400" cy="0"/>
            </a:xfrm>
            <a:prstGeom prst="straightConnector1">
              <a:avLst/>
            </a:prstGeom>
            <a:ln w="28575">
              <a:solidFill>
                <a:schemeClr val="tx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2778125" y="5016500"/>
              <a:ext cx="152400" cy="0"/>
            </a:xfrm>
            <a:prstGeom prst="straightConnector1">
              <a:avLst/>
            </a:prstGeom>
            <a:ln w="28575">
              <a:solidFill>
                <a:schemeClr val="tx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5638800" y="5302250"/>
              <a:ext cx="152400" cy="0"/>
            </a:xfrm>
            <a:prstGeom prst="straightConnector1">
              <a:avLst/>
            </a:prstGeom>
            <a:ln w="28575">
              <a:solidFill>
                <a:schemeClr val="tx1"/>
              </a:solidFill>
              <a:tailEnd type="triangle" w="sm" len="med"/>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p14="http://schemas.microsoft.com/office/powerpoint/2010/main">
        <mc:Choice Requires="p14">
          <p:contentPart p14:bwMode="auto" r:id="rId4">
            <p14:nvContentPartPr>
              <p14:cNvPr id="5" name="Ink 4"/>
              <p14:cNvContentPartPr/>
              <p14:nvPr/>
            </p14:nvContentPartPr>
            <p14:xfrm>
              <a:off x="6636960" y="3060360"/>
              <a:ext cx="360" cy="360"/>
            </p14:xfrm>
          </p:contentPart>
        </mc:Choice>
        <mc:Fallback xmlns="">
          <p:pic>
            <p:nvPicPr>
              <p:cNvPr id="5" name="Ink 4"/>
              <p:cNvPicPr/>
              <p:nvPr/>
            </p:nvPicPr>
            <p:blipFill>
              <a:blip r:embed="rId5"/>
              <a:stretch>
                <a:fillRect/>
              </a:stretch>
            </p:blipFill>
            <p:spPr>
              <a:xfrm>
                <a:off x="6633360" y="3056760"/>
                <a:ext cx="7560" cy="7560"/>
              </a:xfrm>
              <a:prstGeom prst="rect">
                <a:avLst/>
              </a:prstGeom>
            </p:spPr>
          </p:pic>
        </mc:Fallback>
      </mc:AlternateContent>
      <mc:AlternateContent xmlns:mc="http://schemas.openxmlformats.org/markup-compatibility/2006" xmlns:a14="http://schemas.microsoft.com/office/drawing/2010/main">
        <mc:Choice Requires="a14">
          <p:sp>
            <p:nvSpPr>
              <p:cNvPr id="12" name="Horizontal Scroll 11"/>
              <p:cNvSpPr/>
              <p:nvPr/>
            </p:nvSpPr>
            <p:spPr>
              <a:xfrm>
                <a:off x="6636960" y="762000"/>
                <a:ext cx="1821240" cy="813708"/>
              </a:xfrm>
              <a:prstGeom prst="horizontalScroll">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l-GR"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acc>
                            <m:accPr>
                              <m:chr m:val="⃗"/>
                              <m:ctrlPr>
                                <a:rPr kumimoji="0" lang="el-GR" sz="2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accPr>
                            <m:e>
                              <m: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𝐹</m:t>
                              </m:r>
                            </m:e>
                          </m:acc>
                        </m:e>
                        <m:sub>
                          <m: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𝑒</m:t>
                          </m:r>
                        </m:sub>
                      </m:sSub>
                      <m: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sSub>
                        <m:sSubPr>
                          <m:ctrlP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𝑞</m:t>
                          </m:r>
                        </m:e>
                        <m:sub>
                          <m: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0</m:t>
                          </m:r>
                        </m:sub>
                      </m:sSub>
                      <m:acc>
                        <m:accPr>
                          <m:chr m:val="⃗"/>
                          <m:ctrlP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accPr>
                        <m:e>
                          <m: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𝐸</m:t>
                          </m:r>
                        </m:e>
                      </m:acc>
                    </m:oMath>
                  </m:oMathPara>
                </a14:m>
                <a:endParaRPr kumimoji="0" lang="el-GR" sz="2400" b="0" i="0" u="none" strike="noStrike" kern="1200" cap="none" spc="0" normalizeH="0" baseline="0" noProof="0">
                  <a:ln>
                    <a:noFill/>
                  </a:ln>
                  <a:solidFill>
                    <a:prstClr val="black"/>
                  </a:solidFill>
                  <a:effectLst/>
                  <a:uLnTx/>
                  <a:uFillTx/>
                  <a:latin typeface="Cambria" panose="02040503050406030204"/>
                  <a:ea typeface="+mn-ea"/>
                  <a:cs typeface="+mn-cs"/>
                </a:endParaRPr>
              </a:p>
            </p:txBody>
          </p:sp>
        </mc:Choice>
        <mc:Fallback xmlns="">
          <p:sp>
            <p:nvSpPr>
              <p:cNvPr id="12" name="Horizontal Scroll 11"/>
              <p:cNvSpPr>
                <a:spLocks noRot="1" noChangeAspect="1" noMove="1" noResize="1" noEditPoints="1" noAdjustHandles="1" noChangeArrowheads="1" noChangeShapeType="1" noTextEdit="1"/>
              </p:cNvSpPr>
              <p:nvPr/>
            </p:nvSpPr>
            <p:spPr>
              <a:xfrm>
                <a:off x="6636960" y="762000"/>
                <a:ext cx="1821240" cy="813708"/>
              </a:xfrm>
              <a:prstGeom prst="horizontalScroll">
                <a:avLst/>
              </a:prstGeom>
              <a:blipFill>
                <a:blip r:embed="rId6"/>
                <a:stretch>
                  <a:fillRect/>
                </a:stretch>
              </a:blipFill>
              <a:ln w="28575"/>
            </p:spPr>
            <p:txBody>
              <a:bodyPr/>
              <a:lstStyle/>
              <a:p>
                <a:r>
                  <a:rPr lang="en-US">
                    <a:noFill/>
                  </a:rPr>
                  <a:t> </a:t>
                </a:r>
              </a:p>
            </p:txBody>
          </p:sp>
        </mc:Fallback>
      </mc:AlternateContent>
      <p:sp>
        <p:nvSpPr>
          <p:cNvPr id="7" name="Horizontal Scroll 6"/>
          <p:cNvSpPr/>
          <p:nvPr/>
        </p:nvSpPr>
        <p:spPr>
          <a:xfrm>
            <a:off x="609600" y="6017530"/>
            <a:ext cx="3955311" cy="508908"/>
          </a:xfrm>
          <a:prstGeom prst="horizontalScroll">
            <a:avLst/>
          </a:prstGeom>
          <a:solidFill>
            <a:schemeClr val="bg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400" b="0" i="0" u="none" strike="noStrike" kern="1200" cap="none" spc="0" normalizeH="0" baseline="0" noProof="0" dirty="0">
                <a:ln>
                  <a:noFill/>
                </a:ln>
                <a:solidFill>
                  <a:prstClr val="black"/>
                </a:solidFill>
                <a:effectLst/>
                <a:uLnTx/>
                <a:uFillTx/>
                <a:latin typeface="Cambria" panose="02040503050406030204"/>
                <a:ea typeface="+mn-ea"/>
                <a:cs typeface="+mn-cs"/>
              </a:rPr>
              <a:t>Θετική πηγή φορτίου </a:t>
            </a:r>
            <a:r>
              <a:rPr kumimoji="0" lang="el-GR" sz="1400" b="0" i="0" u="none" strike="noStrike" kern="1200" cap="none" spc="0" normalizeH="0" baseline="0" noProof="0" dirty="0">
                <a:ln>
                  <a:noFill/>
                </a:ln>
                <a:solidFill>
                  <a:prstClr val="black"/>
                </a:solidFill>
                <a:effectLst/>
                <a:uLnTx/>
                <a:uFillTx/>
                <a:latin typeface="Cambria" panose="02040503050406030204"/>
                <a:ea typeface="+mn-ea"/>
                <a:cs typeface="+mn-cs"/>
                <a:sym typeface="Wingdings" panose="05000000000000000000" pitchFamily="2" charset="2"/>
              </a:rPr>
              <a:t> φορά πεδίου </a:t>
            </a:r>
            <a:r>
              <a:rPr kumimoji="0" lang="el-GR" sz="1400" b="0" i="0" u="none" strike="noStrike" kern="1200" cap="none" spc="0" normalizeH="0" baseline="0" noProof="0" dirty="0" smtClean="0">
                <a:ln>
                  <a:noFill/>
                </a:ln>
                <a:solidFill>
                  <a:prstClr val="black"/>
                </a:solidFill>
                <a:effectLst/>
                <a:uLnTx/>
                <a:uFillTx/>
                <a:latin typeface="Cambria" panose="02040503050406030204"/>
                <a:ea typeface="+mn-ea"/>
                <a:cs typeface="+mn-cs"/>
                <a:sym typeface="Wingdings" panose="05000000000000000000" pitchFamily="2" charset="2"/>
              </a:rPr>
              <a:t>ακτινικά «προς </a:t>
            </a:r>
            <a:r>
              <a:rPr kumimoji="0" lang="el-GR" sz="1400" b="0" i="0" u="none" strike="noStrike" kern="1200" cap="none" spc="0" normalizeH="0" baseline="0" noProof="0" dirty="0">
                <a:ln>
                  <a:noFill/>
                </a:ln>
                <a:solidFill>
                  <a:prstClr val="black"/>
                </a:solidFill>
                <a:effectLst/>
                <a:uLnTx/>
                <a:uFillTx/>
                <a:latin typeface="Cambria" panose="02040503050406030204"/>
                <a:ea typeface="+mn-ea"/>
                <a:cs typeface="+mn-cs"/>
                <a:sym typeface="Wingdings" panose="05000000000000000000" pitchFamily="2" charset="2"/>
              </a:rPr>
              <a:t>τα έξω»</a:t>
            </a:r>
            <a:endParaRPr kumimoji="0" lang="en-US" sz="1400" b="0" i="0" u="none" strike="noStrike" kern="1200" cap="none" spc="0" normalizeH="0" baseline="0" noProof="0" dirty="0">
              <a:ln>
                <a:noFill/>
              </a:ln>
              <a:solidFill>
                <a:prstClr val="black"/>
              </a:solidFill>
              <a:effectLst/>
              <a:uLnTx/>
              <a:uFillTx/>
              <a:latin typeface="Cambria" panose="02040503050406030204"/>
              <a:ea typeface="+mn-ea"/>
              <a:cs typeface="+mn-cs"/>
            </a:endParaRPr>
          </a:p>
        </p:txBody>
      </p:sp>
      <p:sp>
        <p:nvSpPr>
          <p:cNvPr id="13" name="Horizontal Scroll 12"/>
          <p:cNvSpPr/>
          <p:nvPr/>
        </p:nvSpPr>
        <p:spPr>
          <a:xfrm>
            <a:off x="4697817" y="6009945"/>
            <a:ext cx="3955311" cy="508908"/>
          </a:xfrm>
          <a:prstGeom prst="horizontalScroll">
            <a:avLst/>
          </a:prstGeom>
          <a:solidFill>
            <a:schemeClr val="bg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400" b="0" i="0" u="none" strike="noStrike" kern="1200" cap="none" spc="0" normalizeH="0" baseline="0" noProof="0" dirty="0">
                <a:ln>
                  <a:noFill/>
                </a:ln>
                <a:solidFill>
                  <a:prstClr val="black"/>
                </a:solidFill>
                <a:effectLst/>
                <a:uLnTx/>
                <a:uFillTx/>
                <a:latin typeface="Cambria" panose="02040503050406030204"/>
                <a:ea typeface="+mn-ea"/>
                <a:cs typeface="+mn-cs"/>
              </a:rPr>
              <a:t>Αρνητική πηγή φορτίου </a:t>
            </a:r>
            <a:r>
              <a:rPr kumimoji="0" lang="el-GR" sz="1400" b="0" i="0" u="none" strike="noStrike" kern="1200" cap="none" spc="0" normalizeH="0" baseline="0" noProof="0" dirty="0">
                <a:ln>
                  <a:noFill/>
                </a:ln>
                <a:solidFill>
                  <a:prstClr val="black"/>
                </a:solidFill>
                <a:effectLst/>
                <a:uLnTx/>
                <a:uFillTx/>
                <a:latin typeface="Cambria" panose="02040503050406030204"/>
                <a:ea typeface="+mn-ea"/>
                <a:cs typeface="+mn-cs"/>
                <a:sym typeface="Wingdings" panose="05000000000000000000" pitchFamily="2" charset="2"/>
              </a:rPr>
              <a:t> φορά πεδίου </a:t>
            </a:r>
            <a:r>
              <a:rPr kumimoji="0" lang="el-GR" sz="1400" b="0" i="0" u="none" strike="noStrike" kern="1200" cap="none" spc="0" normalizeH="0" baseline="0" noProof="0" dirty="0" smtClean="0">
                <a:ln>
                  <a:noFill/>
                </a:ln>
                <a:solidFill>
                  <a:prstClr val="black"/>
                </a:solidFill>
                <a:effectLst/>
                <a:uLnTx/>
                <a:uFillTx/>
                <a:latin typeface="Cambria" panose="02040503050406030204"/>
                <a:ea typeface="+mn-ea"/>
                <a:cs typeface="+mn-cs"/>
                <a:sym typeface="Wingdings" panose="05000000000000000000" pitchFamily="2" charset="2"/>
              </a:rPr>
              <a:t>ακτινικά «προς </a:t>
            </a:r>
            <a:r>
              <a:rPr kumimoji="0" lang="el-GR" sz="1400" b="0" i="0" u="none" strike="noStrike" kern="1200" cap="none" spc="0" normalizeH="0" baseline="0" noProof="0" dirty="0">
                <a:ln>
                  <a:noFill/>
                </a:ln>
                <a:solidFill>
                  <a:prstClr val="black"/>
                </a:solidFill>
                <a:effectLst/>
                <a:uLnTx/>
                <a:uFillTx/>
                <a:latin typeface="Cambria" panose="02040503050406030204"/>
                <a:ea typeface="+mn-ea"/>
                <a:cs typeface="+mn-cs"/>
                <a:sym typeface="Wingdings" panose="05000000000000000000" pitchFamily="2" charset="2"/>
              </a:rPr>
              <a:t>τα μέσα»</a:t>
            </a:r>
            <a:endParaRPr kumimoji="0" lang="en-US" sz="1400" b="0" i="0" u="none" strike="noStrike" kern="1200" cap="none" spc="0" normalizeH="0" baseline="0" noProof="0" dirty="0">
              <a:ln>
                <a:noFill/>
              </a:ln>
              <a:solidFill>
                <a:prstClr val="black"/>
              </a:solidFill>
              <a:effectLst/>
              <a:uLnTx/>
              <a:uFillTx/>
              <a:latin typeface="Cambria" panose="02040503050406030204"/>
              <a:ea typeface="+mn-ea"/>
              <a:cs typeface="+mn-cs"/>
            </a:endParaRPr>
          </a:p>
        </p:txBody>
      </p:sp>
    </p:spTree>
    <p:extLst>
      <p:ext uri="{BB962C8B-B14F-4D97-AF65-F5344CB8AC3E}">
        <p14:creationId xmlns:p14="http://schemas.microsoft.com/office/powerpoint/2010/main" val="1876430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Ηλεκτρικά Πεδία</a:t>
            </a:r>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738350" y="1371600"/>
                <a:ext cx="7872249" cy="5334000"/>
              </a:xfrm>
            </p:spPr>
            <p:txBody>
              <a:bodyPr>
                <a:normAutofit lnSpcReduction="10000"/>
              </a:bodyPr>
              <a:lstStyle/>
              <a:p>
                <a:r>
                  <a:rPr lang="el-GR" b="1" dirty="0" smtClean="0">
                    <a:latin typeface="Calibri" panose="020F0502020204030204" pitchFamily="34" charset="0"/>
                    <a:cs typeface="Calibri" panose="020F0502020204030204" pitchFamily="34" charset="0"/>
                  </a:rPr>
                  <a:t>Ηλεκτρικό πεδίο</a:t>
                </a:r>
                <a:endParaRPr lang="en-US" b="1" dirty="0">
                  <a:latin typeface="Calibri" panose="020F0502020204030204" pitchFamily="34" charset="0"/>
                  <a:cs typeface="Calibri" panose="020F0502020204030204" pitchFamily="34" charset="0"/>
                </a:endParaRPr>
              </a:p>
              <a:p>
                <a:pPr lvl="1"/>
                <a:r>
                  <a:rPr lang="el-GR" dirty="0">
                    <a:latin typeface="Calibri" panose="020F0502020204030204" pitchFamily="34" charset="0"/>
                    <a:cs typeface="Calibri" panose="020F0502020204030204" pitchFamily="34" charset="0"/>
                  </a:rPr>
                  <a:t>Τι συμβαίνει αν έχουμε πολλές πηγές φορτίου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𝑞</m:t>
                        </m:r>
                      </m:e>
                      <m:sub>
                        <m:r>
                          <a:rPr lang="en-US" i="1">
                            <a:latin typeface="Cambria Math" panose="02040503050406030204" pitchFamily="18" charset="0"/>
                          </a:rPr>
                          <m:t>𝑖</m:t>
                        </m:r>
                      </m:sub>
                    </m:sSub>
                  </m:oMath>
                </a14:m>
                <a:r>
                  <a:rPr lang="el-GR" dirty="0" smtClean="0">
                    <a:latin typeface="Calibri" panose="020F0502020204030204" pitchFamily="34" charset="0"/>
                    <a:cs typeface="Calibri" panose="020F0502020204030204" pitchFamily="34" charset="0"/>
                  </a:rPr>
                  <a:t>;</a:t>
                </a:r>
                <a:endParaRPr lang="en-BS" dirty="0" smtClean="0">
                  <a:latin typeface="Calibri" panose="020F0502020204030204" pitchFamily="34" charset="0"/>
                  <a:cs typeface="Calibri" panose="020F0502020204030204" pitchFamily="34" charset="0"/>
                </a:endParaRPr>
              </a:p>
              <a:p>
                <a:pPr lvl="1"/>
                <a:r>
                  <a:rPr lang="el-GR" dirty="0" smtClean="0">
                    <a:latin typeface="Calibri" panose="020F0502020204030204" pitchFamily="34" charset="0"/>
                    <a:cs typeface="Calibri" panose="020F0502020204030204" pitchFamily="34" charset="0"/>
                  </a:rPr>
                  <a:t>Πως υπολογίζουμε το ηλεκτρικό πεδίο στο σημείο </a:t>
                </a:r>
                <a:r>
                  <a:rPr lang="en-BS" dirty="0" smtClean="0">
                    <a:latin typeface="Calibri" panose="020F0502020204030204" pitchFamily="34" charset="0"/>
                    <a:cs typeface="Calibri" panose="020F0502020204030204" pitchFamily="34" charset="0"/>
                  </a:rPr>
                  <a:t>P?</a:t>
                </a:r>
                <a:endParaRPr lang="el-GR" dirty="0">
                  <a:latin typeface="Calibri" panose="020F0502020204030204" pitchFamily="34" charset="0"/>
                  <a:cs typeface="Calibri" panose="020F0502020204030204" pitchFamily="34" charset="0"/>
                </a:endParaRPr>
              </a:p>
              <a:p>
                <a:pPr lvl="1"/>
                <a:endParaRPr lang="en-US" sz="1400" dirty="0">
                  <a:latin typeface="Calibri" panose="020F0502020204030204" pitchFamily="34" charset="0"/>
                  <a:cs typeface="Calibri" panose="020F0502020204030204" pitchFamily="34" charset="0"/>
                </a:endParaRPr>
              </a:p>
              <a:p>
                <a:pPr lvl="1"/>
                <a:r>
                  <a:rPr lang="el-GR" dirty="0">
                    <a:latin typeface="Calibri" panose="020F0502020204030204" pitchFamily="34" charset="0"/>
                    <a:cs typeface="Calibri" panose="020F0502020204030204" pitchFamily="34" charset="0"/>
                  </a:rPr>
                  <a:t>Ηλεκτρικό πεδίο: διανυσματικό μέγεθος</a:t>
                </a:r>
                <a:br>
                  <a:rPr lang="el-GR" dirty="0">
                    <a:latin typeface="Calibri" panose="020F0502020204030204" pitchFamily="34" charset="0"/>
                    <a:cs typeface="Calibri" panose="020F0502020204030204" pitchFamily="34" charset="0"/>
                  </a:rPr>
                </a:br>
                <a:endParaRPr lang="en-US" dirty="0">
                  <a:latin typeface="Calibri" panose="020F0502020204030204" pitchFamily="34" charset="0"/>
                  <a:cs typeface="Calibri" panose="020F0502020204030204" pitchFamily="34" charset="0"/>
                </a:endParaRPr>
              </a:p>
              <a:p>
                <a:pPr marL="365760" lvl="1" indent="0">
                  <a:buNone/>
                </a:pPr>
                <a14:m>
                  <m:oMathPara xmlns:m="http://schemas.openxmlformats.org/officeDocument/2006/math">
                    <m:oMathParaPr>
                      <m:jc m:val="centerGroup"/>
                    </m:oMathParaPr>
                    <m:oMath xmlns:m="http://schemas.openxmlformats.org/officeDocument/2006/math">
                      <m:sSub>
                        <m:sSubPr>
                          <m:ctrlPr>
                            <a:rPr lang="el-GR" b="0" i="1" smtClean="0">
                              <a:latin typeface="Cambria Math" panose="02040503050406030204" pitchFamily="18" charset="0"/>
                            </a:rPr>
                          </m:ctrlPr>
                        </m:sSubPr>
                        <m:e>
                          <m:acc>
                            <m:accPr>
                              <m:chr m:val="⃗"/>
                              <m:ctrlPr>
                                <a:rPr lang="el-GR" i="1">
                                  <a:latin typeface="Cambria Math" panose="02040503050406030204" pitchFamily="18" charset="0"/>
                                </a:rPr>
                              </m:ctrlPr>
                            </m:accPr>
                            <m:e>
                              <m:r>
                                <a:rPr lang="en-US" i="1">
                                  <a:latin typeface="Cambria Math" panose="02040503050406030204" pitchFamily="18" charset="0"/>
                                </a:rPr>
                                <m:t>𝐸</m:t>
                              </m:r>
                            </m:e>
                          </m:acc>
                        </m:e>
                        <m:sub>
                          <m:r>
                            <a:rPr lang="en-US" b="0" i="1" smtClean="0">
                              <a:latin typeface="Cambria Math" panose="02040503050406030204" pitchFamily="18" charset="0"/>
                            </a:rPr>
                            <m:t>𝑃</m:t>
                          </m:r>
                        </m:sub>
                      </m:sSub>
                      <m:r>
                        <a:rPr lang="en-US" i="1">
                          <a:latin typeface="Cambria Math" panose="02040503050406030204" pitchFamily="18" charset="0"/>
                        </a:rPr>
                        <m:t>=</m:t>
                      </m:r>
                      <m:sSub>
                        <m:sSubPr>
                          <m:ctrlPr>
                            <a:rPr lang="en-BS" b="0" i="1" smtClean="0">
                              <a:latin typeface="Cambria Math" panose="02040503050406030204" pitchFamily="18" charset="0"/>
                            </a:rPr>
                          </m:ctrlPr>
                        </m:sSubPr>
                        <m:e>
                          <m:acc>
                            <m:accPr>
                              <m:chr m:val="⃗"/>
                              <m:ctrlPr>
                                <a:rPr lang="en-BS" b="0" i="1" smtClean="0">
                                  <a:latin typeface="Cambria Math" panose="02040503050406030204" pitchFamily="18" charset="0"/>
                                </a:rPr>
                              </m:ctrlPr>
                            </m:accPr>
                            <m:e>
                              <m:r>
                                <a:rPr lang="en-BS" b="0" i="1" smtClean="0">
                                  <a:latin typeface="Cambria Math" panose="02040503050406030204" pitchFamily="18" charset="0"/>
                                </a:rPr>
                                <m:t>𝐸</m:t>
                              </m:r>
                            </m:e>
                          </m:acc>
                        </m:e>
                        <m:sub>
                          <m:sSub>
                            <m:sSubPr>
                              <m:ctrlPr>
                                <a:rPr lang="en-BS" b="0" i="1" smtClean="0">
                                  <a:latin typeface="Cambria Math" panose="02040503050406030204" pitchFamily="18" charset="0"/>
                                </a:rPr>
                              </m:ctrlPr>
                            </m:sSubPr>
                            <m:e>
                              <m:r>
                                <a:rPr lang="en-BS" b="0" i="1" smtClean="0">
                                  <a:latin typeface="Cambria Math" panose="02040503050406030204" pitchFamily="18" charset="0"/>
                                </a:rPr>
                                <m:t>𝑞</m:t>
                              </m:r>
                            </m:e>
                            <m:sub>
                              <m:r>
                                <a:rPr lang="en-BS" b="0" i="1" smtClean="0">
                                  <a:latin typeface="Cambria Math" panose="02040503050406030204" pitchFamily="18" charset="0"/>
                                </a:rPr>
                                <m:t>1</m:t>
                              </m:r>
                            </m:sub>
                          </m:sSub>
                        </m:sub>
                      </m:sSub>
                      <m:r>
                        <a:rPr lang="en-BS" b="0" i="1" smtClean="0">
                          <a:latin typeface="Cambria Math" panose="02040503050406030204" pitchFamily="18" charset="0"/>
                        </a:rPr>
                        <m:t>+</m:t>
                      </m:r>
                      <m:sSub>
                        <m:sSubPr>
                          <m:ctrlPr>
                            <a:rPr lang="en-BS" b="1" i="1" dirty="0" smtClean="0">
                              <a:latin typeface="Cambria Math" panose="02040503050406030204" pitchFamily="18" charset="0"/>
                            </a:rPr>
                          </m:ctrlPr>
                        </m:sSubPr>
                        <m:e>
                          <m:acc>
                            <m:accPr>
                              <m:chr m:val="⃗"/>
                              <m:ctrlPr>
                                <a:rPr lang="en-BS" b="0" i="1" smtClean="0">
                                  <a:latin typeface="Cambria Math" panose="02040503050406030204" pitchFamily="18" charset="0"/>
                                </a:rPr>
                              </m:ctrlPr>
                            </m:accPr>
                            <m:e>
                              <m:r>
                                <a:rPr lang="en-BS" b="0" i="1" smtClean="0">
                                  <a:latin typeface="Cambria Math" panose="02040503050406030204" pitchFamily="18" charset="0"/>
                                </a:rPr>
                                <m:t>𝐸</m:t>
                              </m:r>
                            </m:e>
                          </m:acc>
                        </m:e>
                        <m:sub>
                          <m:sSub>
                            <m:sSubPr>
                              <m:ctrlPr>
                                <a:rPr lang="en-BS" i="1" dirty="0" smtClean="0">
                                  <a:latin typeface="Cambria Math" panose="02040503050406030204" pitchFamily="18" charset="0"/>
                                </a:rPr>
                              </m:ctrlPr>
                            </m:sSubPr>
                            <m:e>
                              <m:r>
                                <a:rPr lang="en-BS" b="0" i="1" dirty="0" smtClean="0">
                                  <a:latin typeface="Cambria Math" panose="02040503050406030204" pitchFamily="18" charset="0"/>
                                </a:rPr>
                                <m:t>𝑞</m:t>
                              </m:r>
                            </m:e>
                            <m:sub>
                              <m:r>
                                <a:rPr lang="en-BS" b="0" i="1" dirty="0" smtClean="0">
                                  <a:latin typeface="Cambria Math" panose="02040503050406030204" pitchFamily="18" charset="0"/>
                                </a:rPr>
                                <m:t>2</m:t>
                              </m:r>
                            </m:sub>
                          </m:sSub>
                        </m:sub>
                      </m:sSub>
                      <m:r>
                        <a:rPr lang="en-BS" b="1" i="1" dirty="0" smtClean="0">
                          <a:latin typeface="Cambria Math" panose="02040503050406030204" pitchFamily="18" charset="0"/>
                        </a:rPr>
                        <m:t>+</m:t>
                      </m:r>
                      <m:sSub>
                        <m:sSubPr>
                          <m:ctrlPr>
                            <a:rPr lang="en-BS" b="1" i="1" dirty="0" smtClean="0">
                              <a:latin typeface="Cambria Math" panose="02040503050406030204" pitchFamily="18" charset="0"/>
                            </a:rPr>
                          </m:ctrlPr>
                        </m:sSubPr>
                        <m:e>
                          <m:acc>
                            <m:accPr>
                              <m:chr m:val="⃗"/>
                              <m:ctrlPr>
                                <a:rPr lang="en-BS" b="0" i="1" dirty="0" smtClean="0">
                                  <a:latin typeface="Cambria Math" panose="02040503050406030204" pitchFamily="18" charset="0"/>
                                </a:rPr>
                              </m:ctrlPr>
                            </m:accPr>
                            <m:e>
                              <m:r>
                                <a:rPr lang="en-BS" b="0" i="1" dirty="0" smtClean="0">
                                  <a:latin typeface="Cambria Math" panose="02040503050406030204" pitchFamily="18" charset="0"/>
                                </a:rPr>
                                <m:t>𝐸</m:t>
                              </m:r>
                            </m:e>
                          </m:acc>
                        </m:e>
                        <m:sub>
                          <m:sSub>
                            <m:sSubPr>
                              <m:ctrlPr>
                                <a:rPr lang="en-BS" i="1" dirty="0" smtClean="0">
                                  <a:latin typeface="Cambria Math" panose="02040503050406030204" pitchFamily="18" charset="0"/>
                                </a:rPr>
                              </m:ctrlPr>
                            </m:sSubPr>
                            <m:e>
                              <m:r>
                                <a:rPr lang="en-BS" b="0" i="1" dirty="0" smtClean="0">
                                  <a:latin typeface="Cambria Math" panose="02040503050406030204" pitchFamily="18" charset="0"/>
                                </a:rPr>
                                <m:t>𝑞</m:t>
                              </m:r>
                            </m:e>
                            <m:sub>
                              <m:r>
                                <a:rPr lang="en-BS" b="0" i="1" dirty="0" smtClean="0">
                                  <a:latin typeface="Cambria Math" panose="02040503050406030204" pitchFamily="18" charset="0"/>
                                </a:rPr>
                                <m:t>3</m:t>
                              </m:r>
                            </m:sub>
                          </m:sSub>
                        </m:sub>
                      </m:sSub>
                      <m:r>
                        <a:rPr lang="en-BS" b="1" i="1" dirty="0" smtClean="0">
                          <a:latin typeface="Cambria Math" panose="02040503050406030204" pitchFamily="18" charset="0"/>
                        </a:rPr>
                        <m:t>+⋯</m:t>
                      </m:r>
                      <m:r>
                        <a:rPr lang="en-BS" b="0" i="1" smtClean="0">
                          <a:latin typeface="Cambria Math" panose="02040503050406030204" pitchFamily="18" charset="0"/>
                        </a:rPr>
                        <m:t>=</m:t>
                      </m:r>
                      <m:nary>
                        <m:naryPr>
                          <m:chr m:val="∑"/>
                          <m:supHide m:val="on"/>
                          <m:ctrlPr>
                            <a:rPr lang="en-BS" b="0" i="1" smtClean="0">
                              <a:latin typeface="Cambria Math" panose="02040503050406030204" pitchFamily="18" charset="0"/>
                            </a:rPr>
                          </m:ctrlPr>
                        </m:naryPr>
                        <m:sub>
                          <m:r>
                            <a:rPr lang="en-BS" b="0" i="1" smtClean="0">
                              <a:latin typeface="Cambria Math" panose="02040503050406030204" pitchFamily="18" charset="0"/>
                            </a:rPr>
                            <m:t>𝑖</m:t>
                          </m:r>
                        </m:sub>
                        <m:sup/>
                        <m:e>
                          <m:sSub>
                            <m:sSubPr>
                              <m:ctrlPr>
                                <a:rPr lang="en-BS" b="0" i="1" smtClean="0">
                                  <a:latin typeface="Cambria Math" panose="02040503050406030204" pitchFamily="18" charset="0"/>
                                </a:rPr>
                              </m:ctrlPr>
                            </m:sSubPr>
                            <m:e>
                              <m:acc>
                                <m:accPr>
                                  <m:chr m:val="⃗"/>
                                  <m:ctrlPr>
                                    <a:rPr lang="en-BS" b="0" i="1" smtClean="0">
                                      <a:latin typeface="Cambria Math" panose="02040503050406030204" pitchFamily="18" charset="0"/>
                                    </a:rPr>
                                  </m:ctrlPr>
                                </m:accPr>
                                <m:e>
                                  <m:r>
                                    <a:rPr lang="en-BS" b="0" i="1" smtClean="0">
                                      <a:latin typeface="Cambria Math" panose="02040503050406030204" pitchFamily="18" charset="0"/>
                                    </a:rPr>
                                    <m:t>𝐸</m:t>
                                  </m:r>
                                </m:e>
                              </m:acc>
                            </m:e>
                            <m:sub>
                              <m:r>
                                <a:rPr lang="en-BS" b="0" i="1" smtClean="0">
                                  <a:latin typeface="Cambria Math" panose="02040503050406030204" pitchFamily="18" charset="0"/>
                                </a:rPr>
                                <m:t> </m:t>
                              </m:r>
                              <m:sSub>
                                <m:sSubPr>
                                  <m:ctrlPr>
                                    <a:rPr lang="en-BS" b="0" i="1" smtClean="0">
                                      <a:latin typeface="Cambria Math" panose="02040503050406030204" pitchFamily="18" charset="0"/>
                                    </a:rPr>
                                  </m:ctrlPr>
                                </m:sSubPr>
                                <m:e>
                                  <m:r>
                                    <a:rPr lang="en-BS" b="0" i="1" smtClean="0">
                                      <a:latin typeface="Cambria Math" panose="02040503050406030204" pitchFamily="18" charset="0"/>
                                    </a:rPr>
                                    <m:t>𝑞</m:t>
                                  </m:r>
                                </m:e>
                                <m:sub>
                                  <m:r>
                                    <a:rPr lang="en-BS" b="0" i="1" smtClean="0">
                                      <a:latin typeface="Cambria Math" panose="02040503050406030204" pitchFamily="18" charset="0"/>
                                    </a:rPr>
                                    <m:t>𝑖</m:t>
                                  </m:r>
                                </m:sub>
                              </m:sSub>
                            </m:sub>
                          </m:sSub>
                        </m:e>
                      </m:nary>
                      <m:r>
                        <a:rPr lang="en-B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𝑘</m:t>
                          </m:r>
                        </m:e>
                        <m:sub>
                          <m:r>
                            <a:rPr lang="en-US" i="1">
                              <a:latin typeface="Cambria Math" panose="02040503050406030204" pitchFamily="18" charset="0"/>
                            </a:rPr>
                            <m:t>𝑒</m:t>
                          </m:r>
                        </m:sub>
                      </m:sSub>
                      <m:nary>
                        <m:naryPr>
                          <m:chr m:val="∑"/>
                          <m:supHide m:val="on"/>
                          <m:ctrlPr>
                            <a:rPr lang="en-US" i="1" smtClean="0">
                              <a:latin typeface="Cambria Math" panose="02040503050406030204" pitchFamily="18" charset="0"/>
                            </a:rPr>
                          </m:ctrlPr>
                        </m:naryPr>
                        <m:sub>
                          <m:r>
                            <m:rPr>
                              <m:brk m:alnAt="7"/>
                            </m:rPr>
                            <a:rPr lang="en-US" b="0" i="1" smtClean="0">
                              <a:latin typeface="Cambria Math" panose="02040503050406030204" pitchFamily="18" charset="0"/>
                            </a:rPr>
                            <m:t>𝑖</m:t>
                          </m:r>
                        </m:sub>
                        <m:sup/>
                        <m:e>
                          <m:f>
                            <m:fPr>
                              <m:ctrlPr>
                                <a:rPr lang="en-US" i="1">
                                  <a:latin typeface="Cambria Math" panose="02040503050406030204" pitchFamily="18" charset="0"/>
                                </a:rPr>
                              </m:ctrlPr>
                            </m:fPr>
                            <m:num>
                              <m:sSub>
                                <m:sSubPr>
                                  <m:ctrlPr>
                                    <a:rPr lang="en-US" i="1" smtClean="0">
                                      <a:latin typeface="Cambria Math" panose="02040503050406030204" pitchFamily="18" charset="0"/>
                                    </a:rPr>
                                  </m:ctrlPr>
                                </m:sSubPr>
                                <m:e>
                                  <m:r>
                                    <a:rPr lang="en-US" b="0" i="1" smtClean="0">
                                      <a:latin typeface="Cambria Math" panose="02040503050406030204" pitchFamily="18" charset="0"/>
                                    </a:rPr>
                                    <m:t>𝑞</m:t>
                                  </m:r>
                                </m:e>
                                <m:sub>
                                  <m:r>
                                    <a:rPr lang="en-US" b="0" i="1" smtClean="0">
                                      <a:latin typeface="Cambria Math" panose="02040503050406030204" pitchFamily="18" charset="0"/>
                                    </a:rPr>
                                    <m:t>𝑖</m:t>
                                  </m:r>
                                </m:sub>
                              </m:sSub>
                            </m:num>
                            <m:den>
                              <m:sSubSup>
                                <m:sSubSupPr>
                                  <m:ctrlPr>
                                    <a:rPr lang="en-US" i="1" smtClean="0">
                                      <a:latin typeface="Cambria Math" panose="02040503050406030204" pitchFamily="18" charset="0"/>
                                    </a:rPr>
                                  </m:ctrlPr>
                                </m:sSubSupPr>
                                <m:e>
                                  <m:r>
                                    <a:rPr lang="en-US" b="0" i="1" smtClean="0">
                                      <a:latin typeface="Cambria Math" panose="02040503050406030204" pitchFamily="18" charset="0"/>
                                    </a:rPr>
                                    <m:t>𝑟</m:t>
                                  </m:r>
                                </m:e>
                                <m:sub>
                                  <m:r>
                                    <a:rPr lang="en-US" b="0" i="1" smtClean="0">
                                      <a:latin typeface="Cambria Math" panose="02040503050406030204" pitchFamily="18" charset="0"/>
                                    </a:rPr>
                                    <m:t>𝑖</m:t>
                                  </m:r>
                                </m:sub>
                                <m:sup>
                                  <m:r>
                                    <a:rPr lang="en-US" b="0" i="1" smtClean="0">
                                      <a:latin typeface="Cambria Math" panose="02040503050406030204" pitchFamily="18" charset="0"/>
                                    </a:rPr>
                                    <m:t>2</m:t>
                                  </m:r>
                                </m:sup>
                              </m:sSubSup>
                            </m:den>
                          </m:f>
                          <m:acc>
                            <m:accPr>
                              <m:chr m:val="⃗"/>
                              <m:ctrlPr>
                                <a:rPr lang="en-US" i="1">
                                  <a:latin typeface="Cambria Math" panose="02040503050406030204" pitchFamily="18" charset="0"/>
                                </a:rPr>
                              </m:ctrlPr>
                            </m:accPr>
                            <m:e>
                              <m:sSub>
                                <m:sSubPr>
                                  <m:ctrlPr>
                                    <a:rPr lang="en-US" b="1" i="1" smtClean="0">
                                      <a:latin typeface="Cambria Math" panose="02040503050406030204" pitchFamily="18" charset="0"/>
                                    </a:rPr>
                                  </m:ctrlPr>
                                </m:sSubPr>
                                <m:e>
                                  <m:r>
                                    <a:rPr lang="en-US" b="1" i="0" smtClean="0">
                                      <a:latin typeface="Cambria Math" panose="02040503050406030204" pitchFamily="18" charset="0"/>
                                    </a:rPr>
                                    <m:t>𝐫</m:t>
                                  </m:r>
                                </m:e>
                                <m:sub>
                                  <m:r>
                                    <a:rPr lang="en-US" b="1" i="0" smtClean="0">
                                      <a:latin typeface="Cambria Math" panose="02040503050406030204" pitchFamily="18" charset="0"/>
                                    </a:rPr>
                                    <m:t>𝐢</m:t>
                                  </m:r>
                                </m:sub>
                              </m:sSub>
                            </m:e>
                          </m:acc>
                        </m:e>
                      </m:nary>
                    </m:oMath>
                  </m:oMathPara>
                </a14:m>
                <a:endParaRPr lang="el-GR" dirty="0">
                  <a:latin typeface="Calibri" panose="020F0502020204030204" pitchFamily="34" charset="0"/>
                  <a:cs typeface="Calibri" panose="020F0502020204030204" pitchFamily="34" charset="0"/>
                </a:endParaRPr>
              </a:p>
              <a:p>
                <a:pPr marL="365760" lvl="1" indent="0">
                  <a:buNone/>
                </a:pPr>
                <a:endParaRPr lang="en-US" sz="1100" dirty="0">
                  <a:latin typeface="Calibri" panose="020F0502020204030204" pitchFamily="34" charset="0"/>
                  <a:cs typeface="Calibri" panose="020F0502020204030204" pitchFamily="34" charset="0"/>
                </a:endParaRPr>
              </a:p>
              <a:p>
                <a:pPr marL="365760" lvl="1" indent="0">
                  <a:buNone/>
                </a:pPr>
                <a:r>
                  <a:rPr lang="el-GR" dirty="0">
                    <a:latin typeface="Calibri" panose="020F0502020204030204" pitchFamily="34" charset="0"/>
                    <a:cs typeface="Calibri" panose="020F0502020204030204" pitchFamily="34" charset="0"/>
                  </a:rPr>
                  <a:t>όπου </a:t>
                </a:r>
                <a14:m>
                  <m:oMath xmlns:m="http://schemas.openxmlformats.org/officeDocument/2006/math">
                    <m:sSub>
                      <m:sSubPr>
                        <m:ctrlPr>
                          <a:rPr lang="el-GR" i="1" smtClean="0">
                            <a:latin typeface="Cambria Math" panose="02040503050406030204" pitchFamily="18" charset="0"/>
                          </a:rPr>
                        </m:ctrlPr>
                      </m:sSubPr>
                      <m:e>
                        <m:r>
                          <a:rPr lang="en-US" b="0" i="1" smtClean="0">
                            <a:latin typeface="Cambria Math" panose="02040503050406030204" pitchFamily="18" charset="0"/>
                          </a:rPr>
                          <m:t>𝑟</m:t>
                        </m:r>
                      </m:e>
                      <m:sub>
                        <m:r>
                          <a:rPr lang="en-US" b="0" i="1" smtClean="0">
                            <a:latin typeface="Cambria Math" panose="02040503050406030204" pitchFamily="18" charset="0"/>
                          </a:rPr>
                          <m:t>𝑖</m:t>
                        </m:r>
                      </m:sub>
                    </m:sSub>
                  </m:oMath>
                </a14:m>
                <a:r>
                  <a:rPr lang="el-GR" dirty="0">
                    <a:latin typeface="Calibri" panose="020F0502020204030204" pitchFamily="34" charset="0"/>
                    <a:cs typeface="Calibri" panose="020F0502020204030204" pitchFamily="34" charset="0"/>
                  </a:rPr>
                  <a:t> η </a:t>
                </a:r>
                <a:r>
                  <a:rPr lang="el-GR" dirty="0" smtClean="0">
                    <a:latin typeface="Calibri" panose="020F0502020204030204" pitchFamily="34" charset="0"/>
                    <a:cs typeface="Calibri" panose="020F0502020204030204" pitchFamily="34" charset="0"/>
                  </a:rPr>
                  <a:t>απόσταση της </a:t>
                </a:r>
                <a14:m>
                  <m:oMath xmlns:m="http://schemas.openxmlformats.org/officeDocument/2006/math">
                    <m:r>
                      <a:rPr lang="en-BS" i="1" dirty="0" smtClean="0">
                        <a:latin typeface="Cambria Math" panose="02040503050406030204" pitchFamily="18" charset="0"/>
                        <a:cs typeface="Calibri" panose="020F0502020204030204" pitchFamily="34" charset="0"/>
                      </a:rPr>
                      <m:t>𝑖</m:t>
                    </m:r>
                    <m:r>
                      <a:rPr lang="en-BS" i="1" dirty="0" smtClean="0">
                        <a:latin typeface="Cambria Math" panose="02040503050406030204" pitchFamily="18" charset="0"/>
                        <a:cs typeface="Calibri" panose="020F0502020204030204" pitchFamily="34" charset="0"/>
                      </a:rPr>
                      <m:t>−</m:t>
                    </m:r>
                  </m:oMath>
                </a14:m>
                <a:r>
                  <a:rPr lang="el-GR" dirty="0" smtClean="0">
                    <a:latin typeface="Calibri" panose="020F0502020204030204" pitchFamily="34" charset="0"/>
                    <a:cs typeface="Calibri" panose="020F0502020204030204" pitchFamily="34" charset="0"/>
                  </a:rPr>
                  <a:t>οστής</a:t>
                </a:r>
                <a:r>
                  <a:rPr lang="el-GR" dirty="0" smtClean="0">
                    <a:latin typeface="Calibri" panose="020F0502020204030204" pitchFamily="34" charset="0"/>
                    <a:cs typeface="Calibri" panose="020F0502020204030204" pitchFamily="34" charset="0"/>
                  </a:rPr>
                  <a:t> πηγής φορτίου </a:t>
                </a:r>
                <a14:m>
                  <m:oMath xmlns:m="http://schemas.openxmlformats.org/officeDocument/2006/math">
                    <m:sSub>
                      <m:sSubPr>
                        <m:ctrlPr>
                          <a:rPr lang="en-BS" i="1" dirty="0">
                            <a:latin typeface="Cambria Math" panose="02040503050406030204" pitchFamily="18" charset="0"/>
                          </a:rPr>
                        </m:ctrlPr>
                      </m:sSubPr>
                      <m:e>
                        <m:r>
                          <a:rPr lang="en-BS" i="1" dirty="0">
                            <a:latin typeface="Cambria Math" panose="02040503050406030204" pitchFamily="18" charset="0"/>
                          </a:rPr>
                          <m:t>𝑞</m:t>
                        </m:r>
                      </m:e>
                      <m:sub>
                        <m:r>
                          <a:rPr lang="en-BS" i="1" dirty="0">
                            <a:latin typeface="Cambria Math" panose="02040503050406030204" pitchFamily="18" charset="0"/>
                          </a:rPr>
                          <m:t>𝑖</m:t>
                        </m:r>
                      </m:sub>
                    </m:sSub>
                  </m:oMath>
                </a14:m>
                <a:r>
                  <a:rPr lang="el-GR" dirty="0" smtClean="0">
                    <a:latin typeface="Calibri" panose="020F0502020204030204" pitchFamily="34" charset="0"/>
                    <a:cs typeface="Calibri" panose="020F0502020204030204" pitchFamily="34" charset="0"/>
                  </a:rPr>
                  <a:t> από </a:t>
                </a:r>
                <a:r>
                  <a:rPr lang="el-GR" dirty="0">
                    <a:latin typeface="Calibri" panose="020F0502020204030204" pitchFamily="34" charset="0"/>
                    <a:cs typeface="Calibri" panose="020F0502020204030204" pitchFamily="34" charset="0"/>
                  </a:rPr>
                  <a:t>ένα σημείο </a:t>
                </a:r>
                <a:r>
                  <a:rPr lang="en-US" dirty="0">
                    <a:latin typeface="Calibri" panose="020F0502020204030204" pitchFamily="34" charset="0"/>
                    <a:cs typeface="Calibri" panose="020F0502020204030204" pitchFamily="34" charset="0"/>
                  </a:rPr>
                  <a:t>P </a:t>
                </a:r>
                <a:r>
                  <a:rPr lang="el-GR" dirty="0">
                    <a:latin typeface="Calibri" panose="020F0502020204030204" pitchFamily="34" charset="0"/>
                    <a:cs typeface="Calibri" panose="020F0502020204030204" pitchFamily="34" charset="0"/>
                  </a:rPr>
                  <a:t>και </a:t>
                </a:r>
                <a14:m>
                  <m:oMath xmlns:m="http://schemas.openxmlformats.org/officeDocument/2006/math">
                    <m:acc>
                      <m:accPr>
                        <m:chr m:val="⃗"/>
                        <m:ctrlPr>
                          <a:rPr lang="en-US" i="1">
                            <a:latin typeface="Cambria Math" panose="02040503050406030204" pitchFamily="18" charset="0"/>
                          </a:rPr>
                        </m:ctrlPr>
                      </m:accPr>
                      <m:e>
                        <m:sSub>
                          <m:sSubPr>
                            <m:ctrlPr>
                              <a:rPr lang="en-US" b="1" i="1">
                                <a:latin typeface="Cambria Math" panose="02040503050406030204" pitchFamily="18" charset="0"/>
                              </a:rPr>
                            </m:ctrlPr>
                          </m:sSubPr>
                          <m:e>
                            <m:r>
                              <a:rPr lang="en-US" b="1">
                                <a:latin typeface="Cambria Math" panose="02040503050406030204" pitchFamily="18" charset="0"/>
                              </a:rPr>
                              <m:t>𝐫</m:t>
                            </m:r>
                          </m:e>
                          <m:sub>
                            <m:r>
                              <a:rPr lang="en-US" b="1">
                                <a:latin typeface="Cambria Math" panose="02040503050406030204" pitchFamily="18" charset="0"/>
                              </a:rPr>
                              <m:t>𝐢</m:t>
                            </m:r>
                          </m:sub>
                        </m:sSub>
                      </m:e>
                    </m:acc>
                  </m:oMath>
                </a14:m>
                <a:r>
                  <a:rPr lang="el-GR" dirty="0">
                    <a:latin typeface="Calibri" panose="020F0502020204030204" pitchFamily="34" charset="0"/>
                    <a:cs typeface="Calibri" panose="020F0502020204030204" pitchFamily="34" charset="0"/>
                  </a:rPr>
                  <a:t> το μοναδιαίο διάνυσμα από </a:t>
                </a:r>
                <a:r>
                  <a:rPr lang="el-GR" dirty="0" smtClean="0">
                    <a:latin typeface="Calibri" panose="020F0502020204030204" pitchFamily="34" charset="0"/>
                    <a:cs typeface="Calibri" panose="020F0502020204030204" pitchFamily="34" charset="0"/>
                  </a:rPr>
                  <a:t>τη </a:t>
                </a:r>
                <a14:m>
                  <m:oMath xmlns:m="http://schemas.openxmlformats.org/officeDocument/2006/math">
                    <m:r>
                      <a:rPr lang="en-BS" i="1" dirty="0">
                        <a:latin typeface="Cambria Math" panose="02040503050406030204" pitchFamily="18" charset="0"/>
                        <a:cs typeface="Calibri" panose="020F0502020204030204" pitchFamily="34" charset="0"/>
                      </a:rPr>
                      <m:t>𝑖</m:t>
                    </m:r>
                    <m:r>
                      <a:rPr lang="en-BS" i="1" dirty="0">
                        <a:latin typeface="Cambria Math" panose="02040503050406030204" pitchFamily="18" charset="0"/>
                        <a:cs typeface="Calibri" panose="020F0502020204030204" pitchFamily="34" charset="0"/>
                      </a:rPr>
                      <m:t>−</m:t>
                    </m:r>
                  </m:oMath>
                </a14:m>
                <a:r>
                  <a:rPr lang="el-GR" dirty="0" smtClean="0">
                    <a:latin typeface="Calibri" panose="020F0502020204030204" pitchFamily="34" charset="0"/>
                    <a:cs typeface="Calibri" panose="020F0502020204030204" pitchFamily="34" charset="0"/>
                  </a:rPr>
                  <a:t>οστή </a:t>
                </a:r>
                <a:r>
                  <a:rPr lang="el-GR" dirty="0" smtClean="0">
                    <a:latin typeface="Calibri" panose="020F0502020204030204" pitchFamily="34" charset="0"/>
                    <a:cs typeface="Calibri" panose="020F0502020204030204" pitchFamily="34" charset="0"/>
                  </a:rPr>
                  <a:t>πηγή</a:t>
                </a:r>
                <a:r>
                  <a:rPr lang="en-BS" dirty="0" smtClean="0">
                    <a:latin typeface="Calibri" panose="020F0502020204030204" pitchFamily="34" charset="0"/>
                    <a:cs typeface="Calibri" panose="020F0502020204030204" pitchFamily="34" charset="0"/>
                  </a:rPr>
                  <a:t> </a:t>
                </a:r>
                <a:r>
                  <a:rPr lang="el-GR" dirty="0" smtClean="0">
                    <a:latin typeface="Calibri" panose="020F0502020204030204" pitchFamily="34" charset="0"/>
                    <a:cs typeface="Calibri" panose="020F0502020204030204" pitchFamily="34" charset="0"/>
                  </a:rPr>
                  <a:t>φορτίου</a:t>
                </a:r>
                <a:r>
                  <a:rPr lang="el-GR" dirty="0" smtClean="0">
                    <a:latin typeface="Calibri" panose="020F0502020204030204" pitchFamily="34" charset="0"/>
                    <a:cs typeface="Calibri" panose="020F0502020204030204" pitchFamily="34" charset="0"/>
                  </a:rPr>
                  <a:t> </a:t>
                </a:r>
                <a14:m>
                  <m:oMath xmlns:m="http://schemas.openxmlformats.org/officeDocument/2006/math">
                    <m:sSub>
                      <m:sSubPr>
                        <m:ctrlPr>
                          <a:rPr lang="en-BS" b="0" i="0" dirty="0" smtClean="0">
                            <a:latin typeface="Cambria Math" panose="02040503050406030204" pitchFamily="18" charset="0"/>
                          </a:rPr>
                        </m:ctrlPr>
                      </m:sSubPr>
                      <m:e>
                        <m:r>
                          <a:rPr lang="en-BS" i="1" dirty="0" smtClean="0">
                            <a:latin typeface="Cambria Math" panose="02040503050406030204" pitchFamily="18" charset="0"/>
                          </a:rPr>
                          <m:t>𝑞</m:t>
                        </m:r>
                      </m:e>
                      <m:sub>
                        <m:r>
                          <a:rPr lang="en-BS" b="0" i="1" dirty="0" smtClean="0">
                            <a:latin typeface="Cambria Math" panose="02040503050406030204" pitchFamily="18" charset="0"/>
                          </a:rPr>
                          <m:t>𝑖</m:t>
                        </m:r>
                      </m:sub>
                    </m:sSub>
                  </m:oMath>
                </a14:m>
                <a:r>
                  <a:rPr lang="en-US" dirty="0">
                    <a:latin typeface="Calibri" panose="020F0502020204030204" pitchFamily="34" charset="0"/>
                    <a:cs typeface="Calibri" panose="020F0502020204030204" pitchFamily="34" charset="0"/>
                  </a:rPr>
                  <a:t> </a:t>
                </a:r>
                <a:r>
                  <a:rPr lang="el-GR" dirty="0">
                    <a:latin typeface="Calibri" panose="020F0502020204030204" pitchFamily="34" charset="0"/>
                    <a:cs typeface="Calibri" panose="020F0502020204030204" pitchFamily="34" charset="0"/>
                  </a:rPr>
                  <a:t>στο σημείο </a:t>
                </a:r>
                <a:r>
                  <a:rPr lang="en-US" dirty="0">
                    <a:latin typeface="Calibri" panose="020F0502020204030204" pitchFamily="34" charset="0"/>
                    <a:cs typeface="Calibri" panose="020F0502020204030204" pitchFamily="34" charset="0"/>
                  </a:rPr>
                  <a:t>P</a:t>
                </a:r>
                <a:endParaRPr lang="el-GR" dirty="0">
                  <a:latin typeface="Calibri" panose="020F0502020204030204" pitchFamily="34" charset="0"/>
                  <a:cs typeface="Calibri" panose="020F0502020204030204" pitchFamily="34" charset="0"/>
                </a:endParaRPr>
              </a:p>
              <a:p>
                <a:pPr lvl="1"/>
                <a:endParaRPr lang="el-GR" sz="1200" dirty="0">
                  <a:latin typeface="Calibri" panose="020F0502020204030204" pitchFamily="34" charset="0"/>
                  <a:cs typeface="Calibri" panose="020F0502020204030204" pitchFamily="34" charset="0"/>
                </a:endParaRPr>
              </a:p>
              <a:p>
                <a:pPr lvl="1"/>
                <a:r>
                  <a:rPr lang="el-GR" dirty="0" smtClean="0">
                    <a:latin typeface="Calibri" panose="020F0502020204030204" pitchFamily="34" charset="0"/>
                    <a:cs typeface="Calibri" panose="020F0502020204030204" pitchFamily="34" charset="0"/>
                  </a:rPr>
                  <a:t>Προσθέτουμε διανυσματικά τις επιμέρους συνεισφορές</a:t>
                </a:r>
                <a:endParaRPr lang="en-US" dirty="0" smtClean="0">
                  <a:latin typeface="Calibri" panose="020F0502020204030204" pitchFamily="34" charset="0"/>
                  <a:cs typeface="Calibri" panose="020F0502020204030204" pitchFamily="34" charset="0"/>
                </a:endParaRPr>
              </a:p>
              <a:p>
                <a:pPr lvl="1"/>
                <a:r>
                  <a:rPr lang="el-GR" dirty="0" smtClean="0">
                    <a:latin typeface="Calibri" panose="020F0502020204030204" pitchFamily="34" charset="0"/>
                    <a:cs typeface="Calibri" panose="020F0502020204030204" pitchFamily="34" charset="0"/>
                  </a:rPr>
                  <a:t>Πολλές φορές, η ανάλυση σε συνιστώσες είναι πολύ βολική!</a:t>
                </a:r>
                <a:endParaRPr lang="el-GR" dirty="0">
                  <a:latin typeface="Calibri" panose="020F0502020204030204" pitchFamily="34" charset="0"/>
                  <a:cs typeface="Calibri" panose="020F0502020204030204" pitchFamily="34" charset="0"/>
                </a:endParaRPr>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738350" y="1371600"/>
                <a:ext cx="7872249" cy="5334000"/>
              </a:xfrm>
              <a:blipFill>
                <a:blip r:embed="rId3"/>
                <a:stretch>
                  <a:fillRect t="-1600"/>
                </a:stretch>
              </a:blipFill>
            </p:spPr>
            <p:txBody>
              <a:bodyPr/>
              <a:lstStyle/>
              <a:p>
                <a:r>
                  <a:rPr lang="en-US">
                    <a:noFill/>
                  </a:rPr>
                  <a:t> </a:t>
                </a:r>
              </a:p>
            </p:txBody>
          </p:sp>
        </mc:Fallback>
      </mc:AlternateContent>
    </p:spTree>
    <p:extLst>
      <p:ext uri="{BB962C8B-B14F-4D97-AF65-F5344CB8AC3E}">
        <p14:creationId xmlns:p14="http://schemas.microsoft.com/office/powerpoint/2010/main" val="29524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fade">
                                      <p:cBhvr>
                                        <p:cTn id="15" dur="500"/>
                                        <p:tgtEl>
                                          <p:spTgt spid="3">
                                            <p:txEl>
                                              <p:pRg st="4" end="4"/>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5" end="5"/>
                                            </p:txEl>
                                          </p:spTgt>
                                        </p:tgtEl>
                                        <p:attrNameLst>
                                          <p:attrName>style.visibility</p:attrName>
                                        </p:attrNameLst>
                                      </p:cBhvr>
                                      <p:to>
                                        <p:strVal val="visible"/>
                                      </p:to>
                                    </p:set>
                                    <p:animEffect transition="in" filter="fade">
                                      <p:cBhvr>
                                        <p:cTn id="18" dur="500"/>
                                        <p:tgtEl>
                                          <p:spTgt spid="3">
                                            <p:txEl>
                                              <p:pRg st="5" end="5"/>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animEffect transition="in" filter="fade">
                                      <p:cBhvr>
                                        <p:cTn id="21" dur="500"/>
                                        <p:tgtEl>
                                          <p:spTgt spid="3">
                                            <p:txEl>
                                              <p:pRg st="7" end="7"/>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9" end="9"/>
                                            </p:txEl>
                                          </p:spTgt>
                                        </p:tgtEl>
                                        <p:attrNameLst>
                                          <p:attrName>style.visibility</p:attrName>
                                        </p:attrNameLst>
                                      </p:cBhvr>
                                      <p:to>
                                        <p:strVal val="visible"/>
                                      </p:to>
                                    </p:set>
                                    <p:animEffect transition="in" filter="fade">
                                      <p:cBhvr>
                                        <p:cTn id="26" dur="500"/>
                                        <p:tgtEl>
                                          <p:spTgt spid="3">
                                            <p:txEl>
                                              <p:pRg st="9" end="9"/>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3">
                                            <p:txEl>
                                              <p:pRg st="10" end="10"/>
                                            </p:txEl>
                                          </p:spTgt>
                                        </p:tgtEl>
                                        <p:attrNameLst>
                                          <p:attrName>style.visibility</p:attrName>
                                        </p:attrNameLst>
                                      </p:cBhvr>
                                      <p:to>
                                        <p:strVal val="visible"/>
                                      </p:to>
                                    </p:set>
                                    <p:animEffect transition="in" filter="fade">
                                      <p:cBhvr>
                                        <p:cTn id="29"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l-GR" dirty="0"/>
              <a:t>Συνεχίζεται... </a:t>
            </a:r>
            <a:r>
              <a:rPr lang="el-GR">
                <a:sym typeface="Wingdings" panose="05000000000000000000" pitchFamily="2" charset="2"/>
              </a:rPr>
              <a:t></a:t>
            </a:r>
            <a:endParaRPr lang="el-GR" dirty="0"/>
          </a:p>
        </p:txBody>
      </p:sp>
    </p:spTree>
    <p:extLst>
      <p:ext uri="{BB962C8B-B14F-4D97-AF65-F5344CB8AC3E}">
        <p14:creationId xmlns:p14="http://schemas.microsoft.com/office/powerpoint/2010/main" val="272652956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l-GR" dirty="0"/>
              <a:t>Φυσική για Μηχανικούς</a:t>
            </a:r>
          </a:p>
        </p:txBody>
      </p:sp>
      <p:sp>
        <p:nvSpPr>
          <p:cNvPr id="3" name="Subtitle 2"/>
          <p:cNvSpPr>
            <a:spLocks noGrp="1"/>
          </p:cNvSpPr>
          <p:nvPr>
            <p:ph type="subTitle" idx="1"/>
          </p:nvPr>
        </p:nvSpPr>
        <p:spPr/>
        <p:txBody>
          <a:bodyPr>
            <a:normAutofit/>
          </a:bodyPr>
          <a:lstStyle/>
          <a:p>
            <a:r>
              <a:rPr lang="el-GR" dirty="0"/>
              <a:t>Ηλεκτρομαγνητισμός</a:t>
            </a:r>
          </a:p>
          <a:p>
            <a:r>
              <a:rPr lang="el-GR" dirty="0"/>
              <a:t>Ηλεκτρική Δύναμη</a:t>
            </a:r>
          </a:p>
          <a:p>
            <a:endParaRPr lang="el-GR" dirty="0"/>
          </a:p>
          <a:p>
            <a:endParaRPr lang="el-GR" dirty="0"/>
          </a:p>
        </p:txBody>
      </p:sp>
      <p:sp>
        <p:nvSpPr>
          <p:cNvPr id="5" name="TextBox 4"/>
          <p:cNvSpPr txBox="1"/>
          <p:nvPr/>
        </p:nvSpPr>
        <p:spPr>
          <a:xfrm>
            <a:off x="152400" y="4863405"/>
            <a:ext cx="4285172" cy="1200329"/>
          </a:xfrm>
          <a:prstGeom prst="rect">
            <a:avLst/>
          </a:prstGeom>
          <a:noFill/>
        </p:spPr>
        <p:txBody>
          <a:bodyPr wrap="square" rtlCol="0">
            <a:spAutoFit/>
          </a:bodyPr>
          <a:lstStyle/>
          <a:p>
            <a:pPr algn="just"/>
            <a:r>
              <a:rPr lang="el-GR" sz="1200" b="1" dirty="0">
                <a:latin typeface="Cambria" panose="02040503050406030204" pitchFamily="18" charset="0"/>
              </a:rPr>
              <a:t>Εικόνα: Μητέρα και κόρη απολαμβάνουν την επίδραση της ηλεκτρικής φόρτισης των σωμάτων τους. Κάθε μια ξεχωριστή τρίχα των μαλλιών τους φορτίζεται και προκύπτει μια απωθητική δύναμη μεταξύ των τριχών, με αποτέλεσμα να «σηκώνονται οι τρίχες τους». </a:t>
            </a:r>
            <a:r>
              <a:rPr lang="el-GR" sz="1200" b="1" dirty="0">
                <a:latin typeface="Cambria" panose="02040503050406030204" pitchFamily="18" charset="0"/>
                <a:sym typeface="Wingdings" panose="05000000000000000000" pitchFamily="2" charset="2"/>
              </a:rPr>
              <a:t> (</a:t>
            </a:r>
            <a:r>
              <a:rPr lang="en-US" sz="1200" b="1" dirty="0">
                <a:latin typeface="Cambria" panose="02040503050406030204" pitchFamily="18" charset="0"/>
                <a:sym typeface="Wingdings" panose="05000000000000000000" pitchFamily="2" charset="2"/>
              </a:rPr>
              <a:t>Courtesy of Resonance Research Corporation)</a:t>
            </a:r>
            <a:endParaRPr lang="en-US" sz="1200" b="1" dirty="0">
              <a:latin typeface="Cambria" panose="02040503050406030204"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1415802"/>
            <a:ext cx="4191000" cy="3440343"/>
          </a:xfrm>
          <a:prstGeom prst="rect">
            <a:avLst/>
          </a:prstGeom>
          <a:ln>
            <a:noFill/>
          </a:ln>
          <a:effectLst>
            <a:softEdge rad="112500"/>
          </a:effectLst>
        </p:spPr>
      </p:pic>
    </p:spTree>
    <p:extLst>
      <p:ext uri="{BB962C8B-B14F-4D97-AF65-F5344CB8AC3E}">
        <p14:creationId xmlns:p14="http://schemas.microsoft.com/office/powerpoint/2010/main" val="370207978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l-GR" dirty="0"/>
              <a:t>Φυσική για Μηχανικούς</a:t>
            </a:r>
          </a:p>
        </p:txBody>
      </p:sp>
      <p:sp>
        <p:nvSpPr>
          <p:cNvPr id="3" name="Subtitle 2"/>
          <p:cNvSpPr>
            <a:spLocks noGrp="1"/>
          </p:cNvSpPr>
          <p:nvPr>
            <p:ph type="subTitle" idx="1"/>
          </p:nvPr>
        </p:nvSpPr>
        <p:spPr/>
        <p:txBody>
          <a:bodyPr>
            <a:normAutofit/>
          </a:bodyPr>
          <a:lstStyle/>
          <a:p>
            <a:r>
              <a:rPr lang="el-GR" b="1" dirty="0">
                <a:effectLst>
                  <a:outerShdw blurRad="38100" dist="38100" dir="2700000" algn="tl">
                    <a:srgbClr val="000000">
                      <a:alpha val="43137"/>
                    </a:srgbClr>
                  </a:outerShdw>
                </a:effectLst>
              </a:rPr>
              <a:t>Ηλεκτρομαγνητισμός</a:t>
            </a:r>
          </a:p>
          <a:p>
            <a:r>
              <a:rPr lang="el-GR" dirty="0"/>
              <a:t>Ηλεκτρική Δύναμη</a:t>
            </a:r>
          </a:p>
          <a:p>
            <a:endParaRPr lang="el-GR" dirty="0"/>
          </a:p>
          <a:p>
            <a:endParaRPr lang="el-GR" dirty="0"/>
          </a:p>
        </p:txBody>
      </p:sp>
      <p:sp>
        <p:nvSpPr>
          <p:cNvPr id="5" name="TextBox 4"/>
          <p:cNvSpPr txBox="1"/>
          <p:nvPr/>
        </p:nvSpPr>
        <p:spPr>
          <a:xfrm>
            <a:off x="152400" y="4863405"/>
            <a:ext cx="4285172" cy="1200329"/>
          </a:xfrm>
          <a:prstGeom prst="rect">
            <a:avLst/>
          </a:prstGeom>
          <a:noFill/>
        </p:spPr>
        <p:txBody>
          <a:bodyPr wrap="square" rtlCol="0">
            <a:spAutoFit/>
          </a:bodyPr>
          <a:lstStyle/>
          <a:p>
            <a:pPr algn="just"/>
            <a:r>
              <a:rPr lang="el-GR" sz="1200" b="1" dirty="0">
                <a:latin typeface="Cambria" panose="02040503050406030204" pitchFamily="18" charset="0"/>
              </a:rPr>
              <a:t>Εικόνα: Μητέρα και κόρη απολαμβάνουν την επίδραση της ηλεκτρικής φόρτισης των σωμάτων τους. Κάθε μια ξεχωριστή τρίχα των μαλλιών τους φορτίζεται και προκύπτει μια απωθητική δύναμη μεταξύ των τριχών, με αποτέλεσμα να «σηκώνονται οι τρίχες τους». </a:t>
            </a:r>
            <a:r>
              <a:rPr lang="el-GR" sz="1200" b="1" dirty="0">
                <a:latin typeface="Cambria" panose="02040503050406030204" pitchFamily="18" charset="0"/>
                <a:sym typeface="Wingdings" panose="05000000000000000000" pitchFamily="2" charset="2"/>
              </a:rPr>
              <a:t> (</a:t>
            </a:r>
            <a:r>
              <a:rPr lang="en-US" sz="1200" b="1" dirty="0">
                <a:latin typeface="Cambria" panose="02040503050406030204" pitchFamily="18" charset="0"/>
                <a:sym typeface="Wingdings" panose="05000000000000000000" pitchFamily="2" charset="2"/>
              </a:rPr>
              <a:t>Courtesy of Resonance Research Corporation)</a:t>
            </a:r>
            <a:endParaRPr lang="en-US" sz="1200" b="1" dirty="0">
              <a:latin typeface="Cambria" panose="02040503050406030204"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1415802"/>
            <a:ext cx="4191000" cy="3440343"/>
          </a:xfrm>
          <a:prstGeom prst="rect">
            <a:avLst/>
          </a:prstGeom>
          <a:ln>
            <a:noFill/>
          </a:ln>
          <a:effectLst>
            <a:softEdge rad="112500"/>
          </a:effectLst>
        </p:spPr>
      </p:pic>
    </p:spTree>
    <p:extLst>
      <p:ext uri="{BB962C8B-B14F-4D97-AF65-F5344CB8AC3E}">
        <p14:creationId xmlns:p14="http://schemas.microsoft.com/office/powerpoint/2010/main" val="61514724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Ηλεκτρομαγνητισμός</a:t>
            </a:r>
          </a:p>
        </p:txBody>
      </p:sp>
      <p:sp>
        <p:nvSpPr>
          <p:cNvPr id="3" name="Content Placeholder 2"/>
          <p:cNvSpPr>
            <a:spLocks noGrp="1"/>
          </p:cNvSpPr>
          <p:nvPr>
            <p:ph idx="1"/>
          </p:nvPr>
        </p:nvSpPr>
        <p:spPr>
          <a:xfrm>
            <a:off x="738350" y="1371600"/>
            <a:ext cx="7719850" cy="5181600"/>
          </a:xfrm>
        </p:spPr>
        <p:txBody>
          <a:bodyPr>
            <a:normAutofit/>
          </a:bodyPr>
          <a:lstStyle/>
          <a:p>
            <a:r>
              <a:rPr lang="el-GR" dirty="0">
                <a:latin typeface="Calibri" panose="020F0502020204030204" pitchFamily="34" charset="0"/>
                <a:cs typeface="Calibri" panose="020F0502020204030204" pitchFamily="34" charset="0"/>
              </a:rPr>
              <a:t>Μελέτη των φαινομένων που σχετίζονται με τον </a:t>
            </a:r>
            <a:r>
              <a:rPr lang="el-GR" b="1" dirty="0">
                <a:latin typeface="Calibri" panose="020F0502020204030204" pitchFamily="34" charset="0"/>
                <a:cs typeface="Calibri" panose="020F0502020204030204" pitchFamily="34" charset="0"/>
              </a:rPr>
              <a:t>ηλεκτρισμό</a:t>
            </a:r>
            <a:r>
              <a:rPr lang="el-GR" dirty="0">
                <a:latin typeface="Calibri" panose="020F0502020204030204" pitchFamily="34" charset="0"/>
                <a:cs typeface="Calibri" panose="020F0502020204030204" pitchFamily="34" charset="0"/>
              </a:rPr>
              <a:t> και το </a:t>
            </a:r>
            <a:r>
              <a:rPr lang="el-GR" b="1" dirty="0">
                <a:latin typeface="Calibri" panose="020F0502020204030204" pitchFamily="34" charset="0"/>
                <a:cs typeface="Calibri" panose="020F0502020204030204" pitchFamily="34" charset="0"/>
              </a:rPr>
              <a:t>μαγνητισμό</a:t>
            </a:r>
          </a:p>
          <a:p>
            <a:r>
              <a:rPr lang="el-GR" dirty="0">
                <a:latin typeface="Calibri" panose="020F0502020204030204" pitchFamily="34" charset="0"/>
                <a:cs typeface="Calibri" panose="020F0502020204030204" pitchFamily="34" charset="0"/>
              </a:rPr>
              <a:t>Νόμοι του Ηλεκτρομαγνητισμού</a:t>
            </a:r>
          </a:p>
          <a:p>
            <a:pPr lvl="1"/>
            <a:r>
              <a:rPr lang="el-GR" dirty="0">
                <a:latin typeface="Calibri" panose="020F0502020204030204" pitchFamily="34" charset="0"/>
                <a:cs typeface="Calibri" panose="020F0502020204030204" pitchFamily="34" charset="0"/>
              </a:rPr>
              <a:t>Πανταχού παρόντες: </a:t>
            </a:r>
            <a:r>
              <a:rPr lang="en-US" dirty="0">
                <a:latin typeface="Calibri" panose="020F0502020204030204" pitchFamily="34" charset="0"/>
                <a:cs typeface="Calibri" panose="020F0502020204030204" pitchFamily="34" charset="0"/>
              </a:rPr>
              <a:t>smartphones, </a:t>
            </a:r>
            <a:r>
              <a:rPr lang="el-GR" dirty="0">
                <a:latin typeface="Calibri" panose="020F0502020204030204" pitchFamily="34" charset="0"/>
                <a:cs typeface="Calibri" panose="020F0502020204030204" pitchFamily="34" charset="0"/>
              </a:rPr>
              <a:t>τηλεοράσεις, ηλεκτροκινητήρες, Η/Υ, επιταχυντές σωματιδίων, κ.α.</a:t>
            </a:r>
          </a:p>
          <a:p>
            <a:r>
              <a:rPr lang="el-GR" dirty="0">
                <a:latin typeface="Calibri" panose="020F0502020204030204" pitchFamily="34" charset="0"/>
                <a:cs typeface="Calibri" panose="020F0502020204030204" pitchFamily="34" charset="0"/>
              </a:rPr>
              <a:t>Ηλεκτρικός </a:t>
            </a:r>
            <a:r>
              <a:rPr lang="el-GR" dirty="0">
                <a:latin typeface="Calibri" panose="020F0502020204030204" pitchFamily="34" charset="0"/>
                <a:cs typeface="Calibri" panose="020F0502020204030204" pitchFamily="34" charset="0"/>
                <a:sym typeface="Wingdings" panose="05000000000000000000" pitchFamily="2" charset="2"/>
              </a:rPr>
              <a:t> ήλεκτρο</a:t>
            </a:r>
            <a:r>
              <a:rPr lang="en-US" dirty="0">
                <a:latin typeface="Calibri" panose="020F0502020204030204" pitchFamily="34" charset="0"/>
                <a:cs typeface="Calibri" panose="020F0502020204030204" pitchFamily="34" charset="0"/>
                <a:sym typeface="Wingdings" panose="05000000000000000000" pitchFamily="2" charset="2"/>
              </a:rPr>
              <a:t> (</a:t>
            </a:r>
            <a:r>
              <a:rPr lang="el-GR" dirty="0">
                <a:latin typeface="Calibri" panose="020F0502020204030204" pitchFamily="34" charset="0"/>
                <a:cs typeface="Calibri" panose="020F0502020204030204" pitchFamily="34" charset="0"/>
                <a:sym typeface="Wingdings" panose="05000000000000000000" pitchFamily="2" charset="2"/>
              </a:rPr>
              <a:t>αρχ. Ελλ.) </a:t>
            </a:r>
            <a:r>
              <a:rPr lang="en-US" dirty="0">
                <a:latin typeface="Calibri" panose="020F0502020204030204" pitchFamily="34" charset="0"/>
                <a:cs typeface="Calibri" panose="020F0502020204030204" pitchFamily="34" charset="0"/>
                <a:sym typeface="Wingdings" panose="05000000000000000000" pitchFamily="2" charset="2"/>
              </a:rPr>
              <a:t>=</a:t>
            </a:r>
            <a:r>
              <a:rPr lang="el-GR" dirty="0">
                <a:latin typeface="Calibri" panose="020F0502020204030204" pitchFamily="34" charset="0"/>
                <a:cs typeface="Calibri" panose="020F0502020204030204" pitchFamily="34" charset="0"/>
                <a:sym typeface="Wingdings" panose="05000000000000000000" pitchFamily="2" charset="2"/>
              </a:rPr>
              <a:t> κεχριμπάρι (απολιθωμένη ρητίνη, παράγωγο των κωνοφόρων δένδρων)</a:t>
            </a:r>
          </a:p>
          <a:p>
            <a:r>
              <a:rPr lang="el-GR" dirty="0">
                <a:latin typeface="Calibri" panose="020F0502020204030204" pitchFamily="34" charset="0"/>
                <a:cs typeface="Calibri" panose="020F0502020204030204" pitchFamily="34" charset="0"/>
                <a:sym typeface="Wingdings" panose="05000000000000000000" pitchFamily="2" charset="2"/>
              </a:rPr>
              <a:t>Μαγνητικός  Μαγνησία Μ. Ασίας (σημερινή </a:t>
            </a:r>
            <a:r>
              <a:rPr lang="el-GR" dirty="0" err="1">
                <a:latin typeface="Calibri" panose="020F0502020204030204" pitchFamily="34" charset="0"/>
                <a:cs typeface="Calibri" panose="020F0502020204030204" pitchFamily="34" charset="0"/>
                <a:sym typeface="Wingdings" panose="05000000000000000000" pitchFamily="2" charset="2"/>
              </a:rPr>
              <a:t>Μανίσα</a:t>
            </a:r>
            <a:r>
              <a:rPr lang="el-GR" dirty="0">
                <a:latin typeface="Calibri" panose="020F0502020204030204" pitchFamily="34" charset="0"/>
                <a:cs typeface="Calibri" panose="020F0502020204030204" pitchFamily="34" charset="0"/>
                <a:sym typeface="Wingdings" panose="05000000000000000000" pitchFamily="2" charset="2"/>
              </a:rPr>
              <a:t>, κοντά στη Σμύρνη)  περιοχή που βρέθηκε για πρώτη φορά ο μαγνητίτης</a:t>
            </a:r>
          </a:p>
          <a:p>
            <a:r>
              <a:rPr lang="el-GR" u="sng" dirty="0">
                <a:latin typeface="Calibri" panose="020F0502020204030204" pitchFamily="34" charset="0"/>
                <a:cs typeface="Calibri" panose="020F0502020204030204" pitchFamily="34" charset="0"/>
                <a:sym typeface="Wingdings" panose="05000000000000000000" pitchFamily="2" charset="2"/>
              </a:rPr>
              <a:t>Στόχος μας</a:t>
            </a:r>
            <a:r>
              <a:rPr lang="el-GR" dirty="0">
                <a:latin typeface="Calibri" panose="020F0502020204030204" pitchFamily="34" charset="0"/>
                <a:cs typeface="Calibri" panose="020F0502020204030204" pitchFamily="34" charset="0"/>
                <a:sym typeface="Wingdings" panose="05000000000000000000" pitchFamily="2" charset="2"/>
              </a:rPr>
              <a:t>: να αναπτύξουμε μοντέλα κατανόησης των ηλεκτρικών φαινομένων μέσω </a:t>
            </a:r>
            <a:r>
              <a:rPr lang="el-GR" b="1" dirty="0">
                <a:latin typeface="Calibri" panose="020F0502020204030204" pitchFamily="34" charset="0"/>
                <a:cs typeface="Calibri" panose="020F0502020204030204" pitchFamily="34" charset="0"/>
                <a:sym typeface="Wingdings" panose="05000000000000000000" pitchFamily="2" charset="2"/>
              </a:rPr>
              <a:t>φορτίων και δυνάμεων</a:t>
            </a:r>
          </a:p>
        </p:txBody>
      </p:sp>
    </p:spTree>
    <p:extLst>
      <p:ext uri="{BB962C8B-B14F-4D97-AF65-F5344CB8AC3E}">
        <p14:creationId xmlns:p14="http://schemas.microsoft.com/office/powerpoint/2010/main" val="371309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l-GR" dirty="0"/>
              <a:t>Φυσική για Μηχανικούς</a:t>
            </a:r>
          </a:p>
        </p:txBody>
      </p:sp>
      <p:sp>
        <p:nvSpPr>
          <p:cNvPr id="3" name="Subtitle 2"/>
          <p:cNvSpPr>
            <a:spLocks noGrp="1"/>
          </p:cNvSpPr>
          <p:nvPr>
            <p:ph type="subTitle" idx="1"/>
          </p:nvPr>
        </p:nvSpPr>
        <p:spPr/>
        <p:txBody>
          <a:bodyPr>
            <a:normAutofit/>
          </a:bodyPr>
          <a:lstStyle/>
          <a:p>
            <a:r>
              <a:rPr lang="el-GR" dirty="0"/>
              <a:t>Ηλεκτρομαγνητισμός</a:t>
            </a:r>
          </a:p>
          <a:p>
            <a:r>
              <a:rPr lang="el-GR" dirty="0"/>
              <a:t>Ηλεκτρική Δύναμη</a:t>
            </a:r>
          </a:p>
          <a:p>
            <a:endParaRPr lang="el-GR" dirty="0"/>
          </a:p>
          <a:p>
            <a:endParaRPr lang="el-GR" dirty="0"/>
          </a:p>
        </p:txBody>
      </p:sp>
      <p:sp>
        <p:nvSpPr>
          <p:cNvPr id="5" name="TextBox 4"/>
          <p:cNvSpPr txBox="1"/>
          <p:nvPr/>
        </p:nvSpPr>
        <p:spPr>
          <a:xfrm>
            <a:off x="152400" y="4863405"/>
            <a:ext cx="4285172" cy="1200329"/>
          </a:xfrm>
          <a:prstGeom prst="rect">
            <a:avLst/>
          </a:prstGeom>
          <a:noFill/>
        </p:spPr>
        <p:txBody>
          <a:bodyPr wrap="square" rtlCol="0">
            <a:spAutoFit/>
          </a:bodyPr>
          <a:lstStyle/>
          <a:p>
            <a:pPr algn="just"/>
            <a:r>
              <a:rPr lang="el-GR" sz="1200" b="1" dirty="0">
                <a:latin typeface="Cambria" panose="02040503050406030204" pitchFamily="18" charset="0"/>
              </a:rPr>
              <a:t>Εικόνα: Μητέρα και κόρη απολαμβάνουν την επίδραση της ηλεκτρικής φόρτισης των σωμάτων τους. Κάθε μια ξεχωριστή τρίχα των μαλλιών τους φορτίζεται και προκύπτει μια απωθητική δύναμη μεταξύ των τριχών, με αποτέλεσμα να «σηκώνονται οι τρίχες τους». </a:t>
            </a:r>
            <a:r>
              <a:rPr lang="el-GR" sz="1200" b="1" dirty="0">
                <a:latin typeface="Cambria" panose="02040503050406030204" pitchFamily="18" charset="0"/>
                <a:sym typeface="Wingdings" panose="05000000000000000000" pitchFamily="2" charset="2"/>
              </a:rPr>
              <a:t> (</a:t>
            </a:r>
            <a:r>
              <a:rPr lang="en-US" sz="1200" b="1" dirty="0">
                <a:latin typeface="Cambria" panose="02040503050406030204" pitchFamily="18" charset="0"/>
                <a:sym typeface="Wingdings" panose="05000000000000000000" pitchFamily="2" charset="2"/>
              </a:rPr>
              <a:t>Courtesy of Resonance Research Corporation)</a:t>
            </a:r>
            <a:endParaRPr lang="en-US" sz="1200" b="1" dirty="0">
              <a:latin typeface="Cambria" panose="02040503050406030204"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1415802"/>
            <a:ext cx="4191000" cy="3440343"/>
          </a:xfrm>
          <a:prstGeom prst="rect">
            <a:avLst/>
          </a:prstGeom>
          <a:ln>
            <a:noFill/>
          </a:ln>
          <a:effectLst>
            <a:softEdge rad="112500"/>
          </a:effectLst>
        </p:spPr>
      </p:pic>
    </p:spTree>
    <p:extLst>
      <p:ext uri="{BB962C8B-B14F-4D97-AF65-F5344CB8AC3E}">
        <p14:creationId xmlns:p14="http://schemas.microsoft.com/office/powerpoint/2010/main" val="258304738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l-GR" dirty="0"/>
              <a:t>Φυσική για Μηχανικούς</a:t>
            </a:r>
          </a:p>
        </p:txBody>
      </p:sp>
      <p:sp>
        <p:nvSpPr>
          <p:cNvPr id="3" name="Subtitle 2"/>
          <p:cNvSpPr>
            <a:spLocks noGrp="1"/>
          </p:cNvSpPr>
          <p:nvPr>
            <p:ph type="subTitle" idx="1"/>
          </p:nvPr>
        </p:nvSpPr>
        <p:spPr/>
        <p:txBody>
          <a:bodyPr>
            <a:normAutofit/>
          </a:bodyPr>
          <a:lstStyle/>
          <a:p>
            <a:r>
              <a:rPr lang="el-GR" dirty="0"/>
              <a:t>Ηλεκτρομαγνητισμός</a:t>
            </a:r>
          </a:p>
          <a:p>
            <a:r>
              <a:rPr lang="el-GR" b="1" dirty="0">
                <a:effectLst>
                  <a:outerShdw blurRad="38100" dist="38100" dir="2700000" algn="tl">
                    <a:srgbClr val="000000">
                      <a:alpha val="43137"/>
                    </a:srgbClr>
                  </a:outerShdw>
                </a:effectLst>
              </a:rPr>
              <a:t>Ηλεκτρική Δύναμη</a:t>
            </a:r>
          </a:p>
          <a:p>
            <a:endParaRPr lang="el-GR" dirty="0"/>
          </a:p>
          <a:p>
            <a:endParaRPr lang="el-GR" dirty="0"/>
          </a:p>
        </p:txBody>
      </p:sp>
      <p:sp>
        <p:nvSpPr>
          <p:cNvPr id="5" name="TextBox 4"/>
          <p:cNvSpPr txBox="1"/>
          <p:nvPr/>
        </p:nvSpPr>
        <p:spPr>
          <a:xfrm>
            <a:off x="152400" y="4863405"/>
            <a:ext cx="4285172" cy="1200329"/>
          </a:xfrm>
          <a:prstGeom prst="rect">
            <a:avLst/>
          </a:prstGeom>
          <a:noFill/>
        </p:spPr>
        <p:txBody>
          <a:bodyPr wrap="square" rtlCol="0">
            <a:spAutoFit/>
          </a:bodyPr>
          <a:lstStyle/>
          <a:p>
            <a:pPr algn="just"/>
            <a:r>
              <a:rPr lang="el-GR" sz="1200" b="1" dirty="0">
                <a:latin typeface="Cambria" panose="02040503050406030204" pitchFamily="18" charset="0"/>
              </a:rPr>
              <a:t>Εικόνα: Μητέρα και κόρη απολαμβάνουν την επίδραση της ηλεκτρικής φόρτισης των σωμάτων τους. Κάθε μια ξεχωριστή τρίχα των μαλλιών τους φορτίζεται και προκύπτει μια απωθητική δύναμη μεταξύ των τριχών, με αποτέλεσμα να «σηκώνονται οι τρίχες τους». </a:t>
            </a:r>
            <a:r>
              <a:rPr lang="el-GR" sz="1200" b="1" dirty="0">
                <a:latin typeface="Cambria" panose="02040503050406030204" pitchFamily="18" charset="0"/>
                <a:sym typeface="Wingdings" panose="05000000000000000000" pitchFamily="2" charset="2"/>
              </a:rPr>
              <a:t> (</a:t>
            </a:r>
            <a:r>
              <a:rPr lang="en-US" sz="1200" b="1" dirty="0">
                <a:latin typeface="Cambria" panose="02040503050406030204" pitchFamily="18" charset="0"/>
                <a:sym typeface="Wingdings" panose="05000000000000000000" pitchFamily="2" charset="2"/>
              </a:rPr>
              <a:t>Courtesy of Resonance Research Corporation)</a:t>
            </a:r>
            <a:endParaRPr lang="en-US" sz="1200" b="1" dirty="0">
              <a:latin typeface="Cambria" panose="02040503050406030204"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1415802"/>
            <a:ext cx="4191000" cy="3440343"/>
          </a:xfrm>
          <a:prstGeom prst="rect">
            <a:avLst/>
          </a:prstGeom>
          <a:ln>
            <a:noFill/>
          </a:ln>
          <a:effectLst>
            <a:softEdge rad="112500"/>
          </a:effectLst>
        </p:spPr>
      </p:pic>
    </p:spTree>
    <p:extLst>
      <p:ext uri="{BB962C8B-B14F-4D97-AF65-F5344CB8AC3E}">
        <p14:creationId xmlns:p14="http://schemas.microsoft.com/office/powerpoint/2010/main" val="143572659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Ηλεκτρική Δύναμη</a:t>
            </a:r>
          </a:p>
        </p:txBody>
      </p:sp>
      <p:sp>
        <p:nvSpPr>
          <p:cNvPr id="3" name="Content Placeholder 2"/>
          <p:cNvSpPr>
            <a:spLocks noGrp="1"/>
          </p:cNvSpPr>
          <p:nvPr>
            <p:ph idx="1"/>
          </p:nvPr>
        </p:nvSpPr>
        <p:spPr>
          <a:xfrm>
            <a:off x="738350" y="1371600"/>
            <a:ext cx="7995151" cy="5105400"/>
          </a:xfrm>
        </p:spPr>
        <p:txBody>
          <a:bodyPr>
            <a:normAutofit/>
          </a:bodyPr>
          <a:lstStyle/>
          <a:p>
            <a:r>
              <a:rPr lang="el-GR" dirty="0">
                <a:latin typeface="Calibri" panose="020F0502020204030204" pitchFamily="34" charset="0"/>
                <a:cs typeface="Calibri" panose="020F0502020204030204" pitchFamily="34" charset="0"/>
              </a:rPr>
              <a:t>Όλοι έχετε </a:t>
            </a:r>
            <a:r>
              <a:rPr lang="en-US" dirty="0">
                <a:latin typeface="Calibri" panose="020F0502020204030204" pitchFamily="34" charset="0"/>
                <a:cs typeface="Calibri" panose="020F0502020204030204" pitchFamily="34" charset="0"/>
              </a:rPr>
              <a:t>“</a:t>
            </a:r>
            <a:r>
              <a:rPr lang="el-GR" dirty="0">
                <a:latin typeface="Calibri" panose="020F0502020204030204" pitchFamily="34" charset="0"/>
                <a:cs typeface="Calibri" panose="020F0502020204030204" pitchFamily="34" charset="0"/>
              </a:rPr>
              <a:t>δει</a:t>
            </a:r>
            <a:r>
              <a:rPr lang="en-US" dirty="0">
                <a:latin typeface="Calibri" panose="020F0502020204030204" pitchFamily="34" charset="0"/>
                <a:cs typeface="Calibri" panose="020F0502020204030204" pitchFamily="34" charset="0"/>
              </a:rPr>
              <a:t>”</a:t>
            </a:r>
            <a:r>
              <a:rPr lang="el-GR" dirty="0">
                <a:latin typeface="Calibri" panose="020F0502020204030204" pitchFamily="34" charset="0"/>
                <a:cs typeface="Calibri" panose="020F0502020204030204" pitchFamily="34" charset="0"/>
              </a:rPr>
              <a:t> ηλεκτρικές δυνάμεις γύρω σας</a:t>
            </a:r>
          </a:p>
          <a:p>
            <a:pPr lvl="1"/>
            <a:r>
              <a:rPr lang="el-GR" b="1" dirty="0">
                <a:latin typeface="Calibri" panose="020F0502020204030204" pitchFamily="34" charset="0"/>
                <a:cs typeface="Calibri" panose="020F0502020204030204" pitchFamily="34" charset="0"/>
              </a:rPr>
              <a:t>Τρίψτε</a:t>
            </a:r>
            <a:r>
              <a:rPr lang="el-GR" dirty="0">
                <a:latin typeface="Calibri" panose="020F0502020204030204" pitchFamily="34" charset="0"/>
                <a:cs typeface="Calibri" panose="020F0502020204030204" pitchFamily="34" charset="0"/>
              </a:rPr>
              <a:t> ένα μπαλόνι στα μαλλιά σας και θα δείτε </a:t>
            </a:r>
            <a:br>
              <a:rPr lang="el-GR" dirty="0">
                <a:latin typeface="Calibri" panose="020F0502020204030204" pitchFamily="34" charset="0"/>
                <a:cs typeface="Calibri" panose="020F0502020204030204" pitchFamily="34" charset="0"/>
              </a:rPr>
            </a:br>
            <a:r>
              <a:rPr lang="el-GR" dirty="0">
                <a:latin typeface="Calibri" panose="020F0502020204030204" pitchFamily="34" charset="0"/>
                <a:cs typeface="Calibri" panose="020F0502020204030204" pitchFamily="34" charset="0"/>
              </a:rPr>
              <a:t>ότι έλκει κομματάκια χαρτιού</a:t>
            </a:r>
          </a:p>
          <a:p>
            <a:r>
              <a:rPr lang="el-GR" dirty="0">
                <a:latin typeface="Calibri" panose="020F0502020204030204" pitchFamily="34" charset="0"/>
                <a:cs typeface="Calibri" panose="020F0502020204030204" pitchFamily="34" charset="0"/>
              </a:rPr>
              <a:t>Μια τέτοια συμπεριφορά της ύλης αναφέρεται ως </a:t>
            </a:r>
            <a:r>
              <a:rPr lang="el-GR" b="1" dirty="0">
                <a:latin typeface="Calibri" panose="020F0502020204030204" pitchFamily="34" charset="0"/>
                <a:cs typeface="Calibri" panose="020F0502020204030204" pitchFamily="34" charset="0"/>
              </a:rPr>
              <a:t>ηλεκτρική φόρτιση</a:t>
            </a:r>
          </a:p>
          <a:p>
            <a:pPr lvl="1"/>
            <a:r>
              <a:rPr lang="el-GR" sz="2000" dirty="0">
                <a:latin typeface="Calibri" panose="020F0502020204030204" pitchFamily="34" charset="0"/>
                <a:cs typeface="Calibri" panose="020F0502020204030204" pitchFamily="34" charset="0"/>
              </a:rPr>
              <a:t>Ηλεκτρικά φορτισμένα σωματίδια κινούνται από τα μαλλιά σας στο μπαλόνι</a:t>
            </a:r>
          </a:p>
          <a:p>
            <a:pPr lvl="1"/>
            <a:r>
              <a:rPr lang="el-GR" sz="2000" dirty="0">
                <a:latin typeface="Calibri" panose="020F0502020204030204" pitchFamily="34" charset="0"/>
                <a:cs typeface="Calibri" panose="020F0502020204030204" pitchFamily="34" charset="0"/>
              </a:rPr>
              <a:t>Πλησιάζοντας το στα κομμάτια χαρτί, τα φορτισμένα σωματίδια έλκουν κάποια άλλα φορτισμένα σωματίδια στο χαρτί</a:t>
            </a:r>
          </a:p>
          <a:p>
            <a:pPr lvl="1"/>
            <a:r>
              <a:rPr lang="el-GR" sz="2000" dirty="0">
                <a:latin typeface="Calibri" panose="020F0502020204030204" pitchFamily="34" charset="0"/>
                <a:cs typeface="Calibri" panose="020F0502020204030204" pitchFamily="34" charset="0"/>
              </a:rPr>
              <a:t>Όσο περισσότερο τρίβουμε το μπαλόνι στα μαλλιά μας, τόσο μεγαλύτερη ποσότητα φορτισμένων σωματιδίων μεταφέρεται</a:t>
            </a:r>
          </a:p>
          <a:p>
            <a:pPr lvl="1"/>
            <a:r>
              <a:rPr lang="el-GR" sz="2000" dirty="0">
                <a:latin typeface="Calibri" panose="020F0502020204030204" pitchFamily="34" charset="0"/>
                <a:cs typeface="Calibri" panose="020F0502020204030204" pitchFamily="34" charset="0"/>
              </a:rPr>
              <a:t>Αρχικά, το μπαλόνι και τα κομματάκια χαρτιού ονομάζονται </a:t>
            </a:r>
            <a:r>
              <a:rPr lang="en-US" sz="2000" b="1" dirty="0">
                <a:latin typeface="Calibri" panose="020F0502020204030204" pitchFamily="34" charset="0"/>
                <a:cs typeface="Calibri" panose="020F0502020204030204" pitchFamily="34" charset="0"/>
              </a:rPr>
              <a:t>(</a:t>
            </a:r>
            <a:r>
              <a:rPr lang="el-GR" sz="2000" b="1" dirty="0">
                <a:latin typeface="Calibri" panose="020F0502020204030204" pitchFamily="34" charset="0"/>
                <a:cs typeface="Calibri" panose="020F0502020204030204" pitchFamily="34" charset="0"/>
              </a:rPr>
              <a:t>ηλεκτρικά)</a:t>
            </a:r>
            <a:r>
              <a:rPr lang="el-GR" sz="2000" dirty="0">
                <a:latin typeface="Calibri" panose="020F0502020204030204" pitchFamily="34" charset="0"/>
                <a:cs typeface="Calibri" panose="020F0502020204030204" pitchFamily="34" charset="0"/>
              </a:rPr>
              <a:t> </a:t>
            </a:r>
            <a:r>
              <a:rPr lang="el-GR" sz="2000" b="1" dirty="0">
                <a:latin typeface="Calibri" panose="020F0502020204030204" pitchFamily="34" charset="0"/>
                <a:cs typeface="Calibri" panose="020F0502020204030204" pitchFamily="34" charset="0"/>
              </a:rPr>
              <a:t>ουδέτερα</a:t>
            </a:r>
          </a:p>
          <a:p>
            <a:pPr lvl="2"/>
            <a:r>
              <a:rPr lang="el-GR" sz="1800" dirty="0">
                <a:latin typeface="Calibri" panose="020F0502020204030204" pitchFamily="34" charset="0"/>
                <a:cs typeface="Calibri" panose="020F0502020204030204" pitchFamily="34" charset="0"/>
              </a:rPr>
              <a:t>…απλά γιατί δεν έχουν πλεόνασμα ή έλλειμα φορτίων</a:t>
            </a:r>
          </a:p>
          <a:p>
            <a:endParaRPr lang="el-GR" dirty="0">
              <a:latin typeface="Calibri" panose="020F0502020204030204" pitchFamily="34" charset="0"/>
              <a:cs typeface="Calibri" panose="020F0502020204030204" pitchFamily="34" charset="0"/>
            </a:endParaRPr>
          </a:p>
        </p:txBody>
      </p:sp>
      <p:pic>
        <p:nvPicPr>
          <p:cNvPr id="8" name="Picture 7"/>
          <p:cNvPicPr>
            <a:picLocks noChangeAspect="1"/>
          </p:cNvPicPr>
          <p:nvPr/>
        </p:nvPicPr>
        <p:blipFill rotWithShape="1">
          <a:blip r:embed="rId2" cstate="print">
            <a:extLst>
              <a:ext uri="{28A0092B-C50C-407E-A947-70E740481C1C}">
                <a14:useLocalDpi xmlns:a14="http://schemas.microsoft.com/office/drawing/2010/main" val="0"/>
              </a:ext>
            </a:extLst>
          </a:blip>
          <a:srcRect l="13307" r="30161" b="2135"/>
          <a:stretch/>
        </p:blipFill>
        <p:spPr>
          <a:xfrm>
            <a:off x="7010399" y="673421"/>
            <a:ext cx="1723102" cy="1676400"/>
          </a:xfrm>
          <a:prstGeom prst="rect">
            <a:avLst/>
          </a:prstGeom>
          <a:ln>
            <a:noFill/>
          </a:ln>
          <a:effectLst>
            <a:softEdge rad="112500"/>
          </a:effectLst>
        </p:spPr>
      </p:pic>
    </p:spTree>
    <p:extLst>
      <p:ext uri="{BB962C8B-B14F-4D97-AF65-F5344CB8AC3E}">
        <p14:creationId xmlns:p14="http://schemas.microsoft.com/office/powerpoint/2010/main" val="2264864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500"/>
                                        <p:tgtEl>
                                          <p:spTgt spid="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500"/>
                                        <p:tgtEl>
                                          <p:spTgt spid="3">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Effect transition="in" filter="fade">
                                      <p:cBhvr>
                                        <p:cTn id="30" dur="500"/>
                                        <p:tgtEl>
                                          <p:spTgt spid="3">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500"/>
                                        <p:tgtEl>
                                          <p:spTgt spid="3">
                                            <p:txEl>
                                              <p:pRg st="5" end="5"/>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3">
                                            <p:txEl>
                                              <p:pRg st="6" end="6"/>
                                            </p:txEl>
                                          </p:spTgt>
                                        </p:tgtEl>
                                        <p:attrNameLst>
                                          <p:attrName>style.visibility</p:attrName>
                                        </p:attrNameLst>
                                      </p:cBhvr>
                                      <p:to>
                                        <p:strVal val="visible"/>
                                      </p:to>
                                    </p:set>
                                    <p:animEffect transition="in" filter="fade">
                                      <p:cBhvr>
                                        <p:cTn id="40" dur="500"/>
                                        <p:tgtEl>
                                          <p:spTgt spid="3">
                                            <p:txEl>
                                              <p:pRg st="6" end="6"/>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3">
                                            <p:txEl>
                                              <p:pRg st="7" end="7"/>
                                            </p:txEl>
                                          </p:spTgt>
                                        </p:tgtEl>
                                        <p:attrNameLst>
                                          <p:attrName>style.visibility</p:attrName>
                                        </p:attrNameLst>
                                      </p:cBhvr>
                                      <p:to>
                                        <p:strVal val="visible"/>
                                      </p:to>
                                    </p:set>
                                    <p:animEffect transition="in" filter="fade">
                                      <p:cBhvr>
                                        <p:cTn id="45"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Ηλεκτρική Δύναμη</a:t>
            </a:r>
          </a:p>
        </p:txBody>
      </p:sp>
      <p:sp>
        <p:nvSpPr>
          <p:cNvPr id="3" name="Content Placeholder 2"/>
          <p:cNvSpPr>
            <a:spLocks noGrp="1"/>
          </p:cNvSpPr>
          <p:nvPr>
            <p:ph idx="1"/>
          </p:nvPr>
        </p:nvSpPr>
        <p:spPr>
          <a:xfrm>
            <a:off x="738350" y="1371600"/>
            <a:ext cx="7995151" cy="5105400"/>
          </a:xfrm>
        </p:spPr>
        <p:txBody>
          <a:bodyPr>
            <a:normAutofit/>
          </a:bodyPr>
          <a:lstStyle/>
          <a:p>
            <a:r>
              <a:rPr lang="el-GR" dirty="0">
                <a:latin typeface="Calibri" panose="020F0502020204030204" pitchFamily="34" charset="0"/>
                <a:cs typeface="Calibri" panose="020F0502020204030204" pitchFamily="34" charset="0"/>
              </a:rPr>
              <a:t>Πειράματα έδειξαν ότι υπάρχουν δυο είδη ηλεκτρικού φορτίου </a:t>
            </a:r>
          </a:p>
          <a:p>
            <a:endParaRPr lang="en-US" dirty="0">
              <a:latin typeface="Calibri" panose="020F0502020204030204" pitchFamily="34" charset="0"/>
              <a:cs typeface="Calibri" panose="020F0502020204030204" pitchFamily="34" charset="0"/>
            </a:endParaRPr>
          </a:p>
          <a:p>
            <a:r>
              <a:rPr lang="el-GR" dirty="0">
                <a:latin typeface="Calibri" panose="020F0502020204030204" pitchFamily="34" charset="0"/>
                <a:cs typeface="Calibri" panose="020F0502020204030204" pitchFamily="34" charset="0"/>
              </a:rPr>
              <a:t>Ονομάστηκαν </a:t>
            </a:r>
            <a:r>
              <a:rPr lang="el-GR" b="1" i="1" dirty="0">
                <a:latin typeface="Calibri" panose="020F0502020204030204" pitchFamily="34" charset="0"/>
                <a:cs typeface="Calibri" panose="020F0502020204030204" pitchFamily="34" charset="0"/>
              </a:rPr>
              <a:t>θετικό</a:t>
            </a:r>
            <a:r>
              <a:rPr lang="el-GR" b="1" dirty="0">
                <a:latin typeface="Calibri" panose="020F0502020204030204" pitchFamily="34" charset="0"/>
                <a:cs typeface="Calibri" panose="020F0502020204030204" pitchFamily="34" charset="0"/>
              </a:rPr>
              <a:t> </a:t>
            </a:r>
            <a:r>
              <a:rPr lang="el-GR" dirty="0">
                <a:latin typeface="Calibri" panose="020F0502020204030204" pitchFamily="34" charset="0"/>
                <a:cs typeface="Calibri" panose="020F0502020204030204" pitchFamily="34" charset="0"/>
              </a:rPr>
              <a:t>και </a:t>
            </a:r>
            <a:r>
              <a:rPr lang="el-GR" b="1" dirty="0">
                <a:latin typeface="Calibri" panose="020F0502020204030204" pitchFamily="34" charset="0"/>
                <a:cs typeface="Calibri" panose="020F0502020204030204" pitchFamily="34" charset="0"/>
              </a:rPr>
              <a:t>αρνητικό</a:t>
            </a:r>
            <a:r>
              <a:rPr lang="el-GR" dirty="0">
                <a:latin typeface="Calibri" panose="020F0502020204030204" pitchFamily="34" charset="0"/>
                <a:cs typeface="Calibri" panose="020F0502020204030204" pitchFamily="34" charset="0"/>
              </a:rPr>
              <a:t> </a:t>
            </a:r>
            <a:r>
              <a:rPr lang="el-GR" i="1" dirty="0">
                <a:latin typeface="Calibri" panose="020F0502020204030204" pitchFamily="34" charset="0"/>
                <a:cs typeface="Calibri" panose="020F0502020204030204" pitchFamily="34" charset="0"/>
              </a:rPr>
              <a:t>φορτίο</a:t>
            </a:r>
          </a:p>
          <a:p>
            <a:pPr lvl="1"/>
            <a:r>
              <a:rPr lang="el-GR" dirty="0">
                <a:latin typeface="Calibri" panose="020F0502020204030204" pitchFamily="34" charset="0"/>
                <a:cs typeface="Calibri" panose="020F0502020204030204" pitchFamily="34" charset="0"/>
              </a:rPr>
              <a:t>Τα </a:t>
            </a:r>
            <a:r>
              <a:rPr lang="el-GR" b="1" dirty="0">
                <a:latin typeface="Calibri" panose="020F0502020204030204" pitchFamily="34" charset="0"/>
                <a:cs typeface="Calibri" panose="020F0502020204030204" pitchFamily="34" charset="0"/>
              </a:rPr>
              <a:t>ηλεκτρόνια</a:t>
            </a:r>
            <a:r>
              <a:rPr lang="el-GR" dirty="0">
                <a:latin typeface="Calibri" panose="020F0502020204030204" pitchFamily="34" charset="0"/>
                <a:cs typeface="Calibri" panose="020F0502020204030204" pitchFamily="34" charset="0"/>
              </a:rPr>
              <a:t> </a:t>
            </a:r>
            <a:r>
              <a:rPr lang="en-US" dirty="0">
                <a:latin typeface="Calibri" panose="020F0502020204030204" pitchFamily="34" charset="0"/>
                <a:cs typeface="Calibri" panose="020F0502020204030204" pitchFamily="34" charset="0"/>
              </a:rPr>
              <a:t>(</a:t>
            </a:r>
            <a:r>
              <a:rPr lang="el-GR" dirty="0">
                <a:latin typeface="Calibri" panose="020F0502020204030204" pitchFamily="34" charset="0"/>
                <a:cs typeface="Calibri" panose="020F0502020204030204" pitchFamily="34" charset="0"/>
              </a:rPr>
              <a:t>ή και άλλα σωματίδια) έχουν </a:t>
            </a:r>
            <a:r>
              <a:rPr lang="el-GR" b="1" dirty="0">
                <a:latin typeface="Calibri" panose="020F0502020204030204" pitchFamily="34" charset="0"/>
                <a:cs typeface="Calibri" panose="020F0502020204030204" pitchFamily="34" charset="0"/>
              </a:rPr>
              <a:t>αρνητικό φορτίο</a:t>
            </a:r>
          </a:p>
          <a:p>
            <a:pPr lvl="1"/>
            <a:r>
              <a:rPr lang="el-GR" dirty="0">
                <a:latin typeface="Calibri" panose="020F0502020204030204" pitchFamily="34" charset="0"/>
                <a:cs typeface="Calibri" panose="020F0502020204030204" pitchFamily="34" charset="0"/>
              </a:rPr>
              <a:t>Τα </a:t>
            </a:r>
            <a:r>
              <a:rPr lang="el-GR" b="1" dirty="0">
                <a:latin typeface="Calibri" panose="020F0502020204030204" pitchFamily="34" charset="0"/>
                <a:cs typeface="Calibri" panose="020F0502020204030204" pitchFamily="34" charset="0"/>
              </a:rPr>
              <a:t>πρωτόνια</a:t>
            </a:r>
            <a:r>
              <a:rPr lang="el-GR" dirty="0">
                <a:latin typeface="Calibri" panose="020F0502020204030204" pitchFamily="34" charset="0"/>
                <a:cs typeface="Calibri" panose="020F0502020204030204" pitchFamily="34" charset="0"/>
              </a:rPr>
              <a:t> (ή και άλλα σωματίδια) έχουν </a:t>
            </a:r>
            <a:br>
              <a:rPr lang="el-GR" dirty="0">
                <a:latin typeface="Calibri" panose="020F0502020204030204" pitchFamily="34" charset="0"/>
                <a:cs typeface="Calibri" panose="020F0502020204030204" pitchFamily="34" charset="0"/>
              </a:rPr>
            </a:br>
            <a:r>
              <a:rPr lang="el-GR" b="1" dirty="0">
                <a:latin typeface="Calibri" panose="020F0502020204030204" pitchFamily="34" charset="0"/>
                <a:cs typeface="Calibri" panose="020F0502020204030204" pitchFamily="34" charset="0"/>
              </a:rPr>
              <a:t>θετικό φορτίο</a:t>
            </a:r>
          </a:p>
          <a:p>
            <a:pPr lvl="1"/>
            <a:endParaRPr lang="el-GR" b="1" dirty="0">
              <a:latin typeface="Calibri" panose="020F0502020204030204" pitchFamily="34" charset="0"/>
              <a:cs typeface="Calibri" panose="020F0502020204030204" pitchFamily="34" charset="0"/>
            </a:endParaRPr>
          </a:p>
          <a:p>
            <a:r>
              <a:rPr lang="el-GR" b="1" dirty="0">
                <a:latin typeface="Calibri" panose="020F0502020204030204" pitchFamily="34" charset="0"/>
                <a:cs typeface="Calibri" panose="020F0502020204030204" pitchFamily="34" charset="0"/>
              </a:rPr>
              <a:t>Φορτία ίδιου προσήμου απωθούνται</a:t>
            </a:r>
          </a:p>
          <a:p>
            <a:r>
              <a:rPr lang="el-GR" b="1" dirty="0">
                <a:latin typeface="Calibri" panose="020F0502020204030204" pitchFamily="34" charset="0"/>
                <a:cs typeface="Calibri" panose="020F0502020204030204" pitchFamily="34" charset="0"/>
              </a:rPr>
              <a:t>Φορτία αντίθετου προσήμου έλκονται</a:t>
            </a:r>
          </a:p>
          <a:p>
            <a:endParaRPr lang="el-GR" dirty="0">
              <a:latin typeface="Calibri" panose="020F0502020204030204" pitchFamily="34" charset="0"/>
              <a:cs typeface="Calibri" panose="020F0502020204030204" pitchFamily="34" charset="0"/>
            </a:endParaRPr>
          </a:p>
        </p:txBody>
      </p:sp>
      <p:grpSp>
        <p:nvGrpSpPr>
          <p:cNvPr id="15" name="Group 14"/>
          <p:cNvGrpSpPr/>
          <p:nvPr/>
        </p:nvGrpSpPr>
        <p:grpSpPr>
          <a:xfrm>
            <a:off x="6248400" y="4419600"/>
            <a:ext cx="2385551" cy="2057400"/>
            <a:chOff x="6785106" y="4800600"/>
            <a:chExt cx="1848845" cy="1676400"/>
          </a:xfrm>
        </p:grpSpPr>
        <p:grpSp>
          <p:nvGrpSpPr>
            <p:cNvPr id="12" name="Group 11"/>
            <p:cNvGrpSpPr/>
            <p:nvPr/>
          </p:nvGrpSpPr>
          <p:grpSpPr>
            <a:xfrm>
              <a:off x="6785106" y="4800600"/>
              <a:ext cx="1848845" cy="1676400"/>
              <a:chOff x="6800244" y="4800600"/>
              <a:chExt cx="1848845" cy="1676400"/>
            </a:xfrm>
          </p:grpSpPr>
          <p:pic>
            <p:nvPicPr>
              <p:cNvPr id="10" name="Picture 9"/>
              <p:cNvPicPr>
                <a:picLocks noChangeAspect="1"/>
              </p:cNvPicPr>
              <p:nvPr/>
            </p:nvPicPr>
            <p:blipFill rotWithShape="1">
              <a:blip r:embed="rId2" cstate="print">
                <a:extLst>
                  <a:ext uri="{28A0092B-C50C-407E-A947-70E740481C1C}">
                    <a14:useLocalDpi xmlns:a14="http://schemas.microsoft.com/office/drawing/2010/main" val="0"/>
                  </a:ext>
                </a:extLst>
              </a:blip>
              <a:srcRect r="35875"/>
              <a:stretch/>
            </p:blipFill>
            <p:spPr>
              <a:xfrm>
                <a:off x="6800244" y="4959282"/>
                <a:ext cx="1581756" cy="1517718"/>
              </a:xfrm>
              <a:prstGeom prst="rect">
                <a:avLst/>
              </a:prstGeom>
            </p:spPr>
          </p:pic>
          <p:sp>
            <p:nvSpPr>
              <p:cNvPr id="11" name="Rounded Rectangle 10"/>
              <p:cNvSpPr/>
              <p:nvPr/>
            </p:nvSpPr>
            <p:spPr>
              <a:xfrm>
                <a:off x="8221387" y="4800600"/>
                <a:ext cx="427702" cy="685800"/>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sp>
          <p:nvSpPr>
            <p:cNvPr id="13" name="Rounded Rectangle 12"/>
            <p:cNvSpPr/>
            <p:nvPr/>
          </p:nvSpPr>
          <p:spPr>
            <a:xfrm>
              <a:off x="8351080" y="5556216"/>
              <a:ext cx="99551" cy="152400"/>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4" name="Rounded Rectangle 13"/>
            <p:cNvSpPr/>
            <p:nvPr/>
          </p:nvSpPr>
          <p:spPr>
            <a:xfrm>
              <a:off x="8324887" y="6293724"/>
              <a:ext cx="99551" cy="152400"/>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spTree>
    <p:extLst>
      <p:ext uri="{BB962C8B-B14F-4D97-AF65-F5344CB8AC3E}">
        <p14:creationId xmlns:p14="http://schemas.microsoft.com/office/powerpoint/2010/main" val="4114125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500"/>
                                        <p:tgtEl>
                                          <p:spTgt spid="3">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animEffect transition="in" filter="fade">
                                      <p:cBhvr>
                                        <p:cTn id="23" dur="500"/>
                                        <p:tgtEl>
                                          <p:spTgt spid="3">
                                            <p:txEl>
                                              <p:pRg st="6" end="6"/>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3">
                                            <p:txEl>
                                              <p:pRg st="7" end="7"/>
                                            </p:txEl>
                                          </p:spTgt>
                                        </p:tgtEl>
                                        <p:attrNameLst>
                                          <p:attrName>style.visibility</p:attrName>
                                        </p:attrNameLst>
                                      </p:cBhvr>
                                      <p:to>
                                        <p:strVal val="visible"/>
                                      </p:to>
                                    </p:set>
                                    <p:animEffect transition="in" filter="fade">
                                      <p:cBhvr>
                                        <p:cTn id="26" dur="500"/>
                                        <p:tgtEl>
                                          <p:spTgt spid="3">
                                            <p:txEl>
                                              <p:pRg st="7" end="7"/>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fade">
                                      <p:cBhvr>
                                        <p:cTn id="2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heme2">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Cambria">
      <a:majorFont>
        <a:latin typeface="Cambria" panose="02040503050406030204"/>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panose="02040503050406030204"/>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Theme2" id="{F59B2DC8-A3E7-4453-8315-234A1287D304}" vid="{D5D3A880-CF44-472C-81E8-0C05555475B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Theme2</Template>
  <TotalTime>9875</TotalTime>
  <Words>893</Words>
  <Application>Microsoft Office PowerPoint</Application>
  <PresentationFormat>On-screen Show (4:3)</PresentationFormat>
  <Paragraphs>182</Paragraphs>
  <Slides>28</Slides>
  <Notes>13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28</vt:i4>
      </vt:variant>
    </vt:vector>
  </HeadingPairs>
  <TitlesOfParts>
    <vt:vector size="34" baseType="lpstr">
      <vt:lpstr>Calibri</vt:lpstr>
      <vt:lpstr>Cambria</vt:lpstr>
      <vt:lpstr>Cambria Math</vt:lpstr>
      <vt:lpstr>Wingdings</vt:lpstr>
      <vt:lpstr>Wingdings 2</vt:lpstr>
      <vt:lpstr>Theme2</vt:lpstr>
      <vt:lpstr>PowerPoint Presentation</vt:lpstr>
      <vt:lpstr>Reminder…</vt:lpstr>
      <vt:lpstr>Φυσική για Μηχανικούς</vt:lpstr>
      <vt:lpstr>Φυσική για Μηχανικούς</vt:lpstr>
      <vt:lpstr>Ηλεκτρομαγνητισμός</vt:lpstr>
      <vt:lpstr>Φυσική για Μηχανικούς</vt:lpstr>
      <vt:lpstr>Φυσική για Μηχανικούς</vt:lpstr>
      <vt:lpstr>Ηλεκτρική Δύναμη</vt:lpstr>
      <vt:lpstr>Ηλεκτρική Δύναμη</vt:lpstr>
      <vt:lpstr>Ηλεκτρική Δύναμη</vt:lpstr>
      <vt:lpstr>Ηλεκτρική Δύναμη</vt:lpstr>
      <vt:lpstr>Ηλεκτρική Δύναμη</vt:lpstr>
      <vt:lpstr>Ηλεκτρική Δύναμη</vt:lpstr>
      <vt:lpstr>Ηλεκτρική Δύναμη</vt:lpstr>
      <vt:lpstr>Ηλεκτρική Δύναμη</vt:lpstr>
      <vt:lpstr>Ηλεκτρική Δύναμη</vt:lpstr>
      <vt:lpstr>Ηλεκτρική Δύναμη</vt:lpstr>
      <vt:lpstr>Ηλεκτρική Δύναμη</vt:lpstr>
      <vt:lpstr>Ηλεκτρική Δύναμη</vt:lpstr>
      <vt:lpstr>Ηλεκτρική Δύναμη</vt:lpstr>
      <vt:lpstr>Ηλεκτρική Δύναμη</vt:lpstr>
      <vt:lpstr>Ηλεκτρική Δύναμη</vt:lpstr>
      <vt:lpstr>Ηλεκτρικά Πεδία</vt:lpstr>
      <vt:lpstr>Ηλεκτρικά Πεδία</vt:lpstr>
      <vt:lpstr>Ηλεκτρικά Πεδία</vt:lpstr>
      <vt:lpstr>Ηλεκτρικά Πεδία</vt:lpstr>
      <vt:lpstr>Ηλεκτρικά Πεδία</vt:lpstr>
      <vt:lpstr>Συνεχίζεται...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Φυσική για Μηχανικούς</dc:title>
  <dc:creator>George Kafentzis</dc:creator>
  <cp:lastModifiedBy>Anna Sfakianaki</cp:lastModifiedBy>
  <cp:revision>948</cp:revision>
  <cp:lastPrinted>2019-11-14T08:09:52Z</cp:lastPrinted>
  <dcterms:created xsi:type="dcterms:W3CDTF">2006-08-16T00:00:00Z</dcterms:created>
  <dcterms:modified xsi:type="dcterms:W3CDTF">2023-11-29T11:58:51Z</dcterms:modified>
  <cp:contentStatus/>
</cp:coreProperties>
</file>